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84"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Lst>
  <p:sldSz cy="13716000" cx="24384000"/>
  <p:notesSz cx="7010400" cy="9296400"/>
  <p:embeddedFontLst>
    <p:embeddedFont>
      <p:font typeface="Gill Sans"/>
      <p:regular r:id="rId31"/>
      <p:bold r:id="rId32"/>
    </p:embeddedFont>
    <p:embeddedFont>
      <p:font typeface="Century Gothic"/>
      <p:regular r:id="rId33"/>
      <p:bold r:id="rId34"/>
      <p:italic r:id="rId35"/>
      <p:boldItalic r:id="rId3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462">
          <p15:clr>
            <a:srgbClr val="A4A3A4"/>
          </p15:clr>
        </p15:guide>
        <p15:guide id="2" orient="horz" pos="4320">
          <p15:clr>
            <a:srgbClr val="A4A3A4"/>
          </p15:clr>
        </p15:guide>
        <p15:guide id="3" orient="horz" pos="7631">
          <p15:clr>
            <a:srgbClr val="A4A3A4"/>
          </p15:clr>
        </p15:guide>
        <p15:guide id="4" orient="horz" pos="7858">
          <p15:clr>
            <a:srgbClr val="A4A3A4"/>
          </p15:clr>
        </p15:guide>
        <p15:guide id="5" orient="horz" pos="1190">
          <p15:clr>
            <a:srgbClr val="A4A3A4"/>
          </p15:clr>
        </p15:guide>
        <p15:guide id="6" pos="14575">
          <p15:clr>
            <a:srgbClr val="A4A3A4"/>
          </p15:clr>
        </p15:guide>
        <p15:guide id="7" pos="7680">
          <p15:clr>
            <a:srgbClr val="A4A3A4"/>
          </p15:clr>
        </p15:guide>
        <p15:guide id="8" pos="196">
          <p15:clr>
            <a:srgbClr val="A4A3A4"/>
          </p15:clr>
        </p15:guide>
        <p15:guide id="9" pos="468">
          <p15:clr>
            <a:srgbClr val="A4A3A4"/>
          </p15:clr>
        </p15:guide>
        <p15:guide id="10" pos="14801">
          <p15:clr>
            <a:srgbClr val="A4A3A4"/>
          </p15:clr>
        </p15:guide>
      </p15:sldGuideLst>
    </p:ext>
    <p:ext uri="{2D200454-40CA-4A62-9FC3-DE9A4176ACB9}">
      <p15:notesGuideLst>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EEF6C500-B220-4A36-B47C-2097B7C3175C}">
  <a:tblStyle styleId="{EEF6C500-B220-4A36-B47C-2097B7C3175C}" styleName="Table_0">
    <a:wholeTbl>
      <a:tcTxStyle b="off" i="off">
        <a:font>
          <a:latin typeface="Arial"/>
          <a:ea typeface="Arial"/>
          <a:cs typeface="Arial"/>
        </a:font>
        <a:srgbClr val="000000"/>
      </a:tcTx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462" orient="horz"/>
        <p:guide pos="4320" orient="horz"/>
        <p:guide pos="7631" orient="horz"/>
        <p:guide pos="7858" orient="horz"/>
        <p:guide pos="1190" orient="horz"/>
        <p:guide pos="14575"/>
        <p:guide pos="7680"/>
        <p:guide pos="196"/>
        <p:guide pos="468"/>
        <p:guide pos="14801"/>
      </p:guideLst>
    </p:cSldViewPr>
  </p:slideViewPr>
  <p:notesViewPr>
    <p:cSldViewPr snapToGrid="0">
      <p:cViewPr varScale="1">
        <p:scale>
          <a:sx n="100" d="100"/>
          <a:sy n="100" d="100"/>
        </p:scale>
        <p:origin x="0" y="0"/>
      </p:cViewPr>
      <p:guideLst>
        <p:guide pos="2928" orient="horz"/>
        <p:guide pos="2208"/>
      </p:guideLst>
    </p:cSldViewPr>
  </p:notes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GillSans-regular.fntdata"/><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font" Target="fonts/CenturyGothic-regular.fntdata"/><Relationship Id="rId10" Type="http://schemas.openxmlformats.org/officeDocument/2006/relationships/slide" Target="slides/slide4.xml"/><Relationship Id="rId32" Type="http://schemas.openxmlformats.org/officeDocument/2006/relationships/font" Target="fonts/GillSans-bold.fntdata"/><Relationship Id="rId13" Type="http://schemas.openxmlformats.org/officeDocument/2006/relationships/slide" Target="slides/slide7.xml"/><Relationship Id="rId35" Type="http://schemas.openxmlformats.org/officeDocument/2006/relationships/font" Target="fonts/CenturyGothic-italic.fntdata"/><Relationship Id="rId12" Type="http://schemas.openxmlformats.org/officeDocument/2006/relationships/slide" Target="slides/slide6.xml"/><Relationship Id="rId34" Type="http://schemas.openxmlformats.org/officeDocument/2006/relationships/font" Target="fonts/CenturyGothic-bold.fntdata"/><Relationship Id="rId15" Type="http://schemas.openxmlformats.org/officeDocument/2006/relationships/slide" Target="slides/slide9.xml"/><Relationship Id="rId14" Type="http://schemas.openxmlformats.org/officeDocument/2006/relationships/slide" Target="slides/slide8.xml"/><Relationship Id="rId36" Type="http://schemas.openxmlformats.org/officeDocument/2006/relationships/font" Target="fonts/CenturyGothic-boldItalic.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3037840" cy="464820"/>
          </a:xfrm>
          <a:prstGeom prst="rect">
            <a:avLst/>
          </a:prstGeom>
          <a:noFill/>
          <a:ln>
            <a:noFill/>
          </a:ln>
        </p:spPr>
        <p:txBody>
          <a:bodyPr anchorCtr="0" anchor="t" bIns="46575" lIns="93150" spcFirstLastPara="1" rIns="93150" wrap="square" tIns="46575">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000000"/>
                </a:solidFill>
                <a:latin typeface="Gill Sans"/>
                <a:ea typeface="Gill Sans"/>
                <a:cs typeface="Gill Sans"/>
                <a:sym typeface="Gill Sans"/>
              </a:defRPr>
            </a:lvl1pPr>
            <a:lvl2pPr lvl="1" marR="0" rtl="0" algn="ctr">
              <a:lnSpc>
                <a:spcPct val="100000"/>
              </a:lnSpc>
              <a:spcBef>
                <a:spcPts val="0"/>
              </a:spcBef>
              <a:spcAft>
                <a:spcPts val="0"/>
              </a:spcAft>
              <a:buClr>
                <a:srgbClr val="000000"/>
              </a:buClr>
              <a:buSzPts val="1400"/>
              <a:buFont typeface="Arial"/>
              <a:buNone/>
              <a:defRPr b="0" i="0" sz="5600" u="none" cap="none" strike="noStrike">
                <a:solidFill>
                  <a:srgbClr val="000000"/>
                </a:solidFill>
                <a:latin typeface="Gill Sans"/>
                <a:ea typeface="Gill Sans"/>
                <a:cs typeface="Gill Sans"/>
                <a:sym typeface="Gill Sans"/>
              </a:defRPr>
            </a:lvl2pPr>
            <a:lvl3pPr lvl="2" marR="0" rtl="0" algn="ctr">
              <a:lnSpc>
                <a:spcPct val="100000"/>
              </a:lnSpc>
              <a:spcBef>
                <a:spcPts val="0"/>
              </a:spcBef>
              <a:spcAft>
                <a:spcPts val="0"/>
              </a:spcAft>
              <a:buClr>
                <a:srgbClr val="000000"/>
              </a:buClr>
              <a:buSzPts val="1400"/>
              <a:buFont typeface="Arial"/>
              <a:buNone/>
              <a:defRPr b="0" i="0" sz="5600" u="none" cap="none" strike="noStrike">
                <a:solidFill>
                  <a:srgbClr val="000000"/>
                </a:solidFill>
                <a:latin typeface="Gill Sans"/>
                <a:ea typeface="Gill Sans"/>
                <a:cs typeface="Gill Sans"/>
                <a:sym typeface="Gill Sans"/>
              </a:defRPr>
            </a:lvl3pPr>
            <a:lvl4pPr lvl="3" marR="0" rtl="0" algn="ctr">
              <a:lnSpc>
                <a:spcPct val="100000"/>
              </a:lnSpc>
              <a:spcBef>
                <a:spcPts val="0"/>
              </a:spcBef>
              <a:spcAft>
                <a:spcPts val="0"/>
              </a:spcAft>
              <a:buClr>
                <a:srgbClr val="000000"/>
              </a:buClr>
              <a:buSzPts val="1400"/>
              <a:buFont typeface="Arial"/>
              <a:buNone/>
              <a:defRPr b="0" i="0" sz="5600" u="none" cap="none" strike="noStrike">
                <a:solidFill>
                  <a:srgbClr val="000000"/>
                </a:solidFill>
                <a:latin typeface="Gill Sans"/>
                <a:ea typeface="Gill Sans"/>
                <a:cs typeface="Gill Sans"/>
                <a:sym typeface="Gill Sans"/>
              </a:defRPr>
            </a:lvl4pPr>
            <a:lvl5pPr lvl="4" marR="0" rtl="0" algn="ctr">
              <a:lnSpc>
                <a:spcPct val="100000"/>
              </a:lnSpc>
              <a:spcBef>
                <a:spcPts val="0"/>
              </a:spcBef>
              <a:spcAft>
                <a:spcPts val="0"/>
              </a:spcAft>
              <a:buClr>
                <a:srgbClr val="000000"/>
              </a:buClr>
              <a:buSzPts val="1400"/>
              <a:buFont typeface="Arial"/>
              <a:buNone/>
              <a:defRPr b="0" i="0" sz="5600" u="none" cap="none" strike="noStrike">
                <a:solidFill>
                  <a:srgbClr val="000000"/>
                </a:solidFill>
                <a:latin typeface="Gill Sans"/>
                <a:ea typeface="Gill Sans"/>
                <a:cs typeface="Gill Sans"/>
                <a:sym typeface="Gill Sans"/>
              </a:defRPr>
            </a:lvl5pPr>
            <a:lvl6pPr lvl="5" marR="0" rtl="0" algn="l">
              <a:lnSpc>
                <a:spcPct val="100000"/>
              </a:lnSpc>
              <a:spcBef>
                <a:spcPts val="0"/>
              </a:spcBef>
              <a:spcAft>
                <a:spcPts val="0"/>
              </a:spcAft>
              <a:buClr>
                <a:srgbClr val="000000"/>
              </a:buClr>
              <a:buSzPts val="1400"/>
              <a:buFont typeface="Arial"/>
              <a:buNone/>
              <a:defRPr b="0" i="0" sz="5600" u="none" cap="none" strike="noStrike">
                <a:solidFill>
                  <a:srgbClr val="000000"/>
                </a:solidFill>
                <a:latin typeface="Gill Sans"/>
                <a:ea typeface="Gill Sans"/>
                <a:cs typeface="Gill Sans"/>
                <a:sym typeface="Gill Sans"/>
              </a:defRPr>
            </a:lvl6pPr>
            <a:lvl7pPr lvl="6" marR="0" rtl="0" algn="l">
              <a:lnSpc>
                <a:spcPct val="100000"/>
              </a:lnSpc>
              <a:spcBef>
                <a:spcPts val="0"/>
              </a:spcBef>
              <a:spcAft>
                <a:spcPts val="0"/>
              </a:spcAft>
              <a:buClr>
                <a:srgbClr val="000000"/>
              </a:buClr>
              <a:buSzPts val="1400"/>
              <a:buFont typeface="Arial"/>
              <a:buNone/>
              <a:defRPr b="0" i="0" sz="5600" u="none" cap="none" strike="noStrike">
                <a:solidFill>
                  <a:srgbClr val="000000"/>
                </a:solidFill>
                <a:latin typeface="Gill Sans"/>
                <a:ea typeface="Gill Sans"/>
                <a:cs typeface="Gill Sans"/>
                <a:sym typeface="Gill Sans"/>
              </a:defRPr>
            </a:lvl7pPr>
            <a:lvl8pPr lvl="7" marR="0" rtl="0" algn="l">
              <a:lnSpc>
                <a:spcPct val="100000"/>
              </a:lnSpc>
              <a:spcBef>
                <a:spcPts val="0"/>
              </a:spcBef>
              <a:spcAft>
                <a:spcPts val="0"/>
              </a:spcAft>
              <a:buClr>
                <a:srgbClr val="000000"/>
              </a:buClr>
              <a:buSzPts val="1400"/>
              <a:buFont typeface="Arial"/>
              <a:buNone/>
              <a:defRPr b="0" i="0" sz="5600" u="none" cap="none" strike="noStrike">
                <a:solidFill>
                  <a:srgbClr val="000000"/>
                </a:solidFill>
                <a:latin typeface="Gill Sans"/>
                <a:ea typeface="Gill Sans"/>
                <a:cs typeface="Gill Sans"/>
                <a:sym typeface="Gill Sans"/>
              </a:defRPr>
            </a:lvl8pPr>
            <a:lvl9pPr lvl="8" marR="0" rtl="0" algn="l">
              <a:lnSpc>
                <a:spcPct val="100000"/>
              </a:lnSpc>
              <a:spcBef>
                <a:spcPts val="0"/>
              </a:spcBef>
              <a:spcAft>
                <a:spcPts val="0"/>
              </a:spcAft>
              <a:buClr>
                <a:srgbClr val="000000"/>
              </a:buClr>
              <a:buSzPts val="1400"/>
              <a:buFont typeface="Arial"/>
              <a:buNone/>
              <a:defRPr b="0" i="0" sz="5600" u="none" cap="none" strike="noStrike">
                <a:solidFill>
                  <a:srgbClr val="000000"/>
                </a:solidFill>
                <a:latin typeface="Gill Sans"/>
                <a:ea typeface="Gill Sans"/>
                <a:cs typeface="Gill Sans"/>
                <a:sym typeface="Gill Sans"/>
              </a:defRPr>
            </a:lvl9pPr>
          </a:lstStyle>
          <a:p/>
        </p:txBody>
      </p:sp>
      <p:sp>
        <p:nvSpPr>
          <p:cNvPr id="4" name="Google Shape;4;n"/>
          <p:cNvSpPr txBox="1"/>
          <p:nvPr>
            <p:ph idx="10" type="dt"/>
          </p:nvPr>
        </p:nvSpPr>
        <p:spPr>
          <a:xfrm>
            <a:off x="3970938" y="0"/>
            <a:ext cx="3037840" cy="464820"/>
          </a:xfrm>
          <a:prstGeom prst="rect">
            <a:avLst/>
          </a:prstGeom>
          <a:noFill/>
          <a:ln>
            <a:noFill/>
          </a:ln>
        </p:spPr>
        <p:txBody>
          <a:bodyPr anchorCtr="0" anchor="t" bIns="46575" lIns="93150" spcFirstLastPara="1" rIns="93150" wrap="square" tIns="46575">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Gill Sans"/>
                <a:ea typeface="Gill Sans"/>
                <a:cs typeface="Gill Sans"/>
                <a:sym typeface="Gill Sans"/>
              </a:defRPr>
            </a:lvl1pPr>
            <a:lvl2pPr lvl="1" marR="0" rtl="0" algn="ctr">
              <a:lnSpc>
                <a:spcPct val="100000"/>
              </a:lnSpc>
              <a:spcBef>
                <a:spcPts val="0"/>
              </a:spcBef>
              <a:spcAft>
                <a:spcPts val="0"/>
              </a:spcAft>
              <a:buClr>
                <a:srgbClr val="000000"/>
              </a:buClr>
              <a:buSzPts val="1400"/>
              <a:buFont typeface="Arial"/>
              <a:buNone/>
              <a:defRPr b="0" i="0" sz="5600" u="none" cap="none" strike="noStrike">
                <a:solidFill>
                  <a:srgbClr val="000000"/>
                </a:solidFill>
                <a:latin typeface="Gill Sans"/>
                <a:ea typeface="Gill Sans"/>
                <a:cs typeface="Gill Sans"/>
                <a:sym typeface="Gill Sans"/>
              </a:defRPr>
            </a:lvl2pPr>
            <a:lvl3pPr lvl="2" marR="0" rtl="0" algn="ctr">
              <a:lnSpc>
                <a:spcPct val="100000"/>
              </a:lnSpc>
              <a:spcBef>
                <a:spcPts val="0"/>
              </a:spcBef>
              <a:spcAft>
                <a:spcPts val="0"/>
              </a:spcAft>
              <a:buClr>
                <a:srgbClr val="000000"/>
              </a:buClr>
              <a:buSzPts val="1400"/>
              <a:buFont typeface="Arial"/>
              <a:buNone/>
              <a:defRPr b="0" i="0" sz="5600" u="none" cap="none" strike="noStrike">
                <a:solidFill>
                  <a:srgbClr val="000000"/>
                </a:solidFill>
                <a:latin typeface="Gill Sans"/>
                <a:ea typeface="Gill Sans"/>
                <a:cs typeface="Gill Sans"/>
                <a:sym typeface="Gill Sans"/>
              </a:defRPr>
            </a:lvl3pPr>
            <a:lvl4pPr lvl="3" marR="0" rtl="0" algn="ctr">
              <a:lnSpc>
                <a:spcPct val="100000"/>
              </a:lnSpc>
              <a:spcBef>
                <a:spcPts val="0"/>
              </a:spcBef>
              <a:spcAft>
                <a:spcPts val="0"/>
              </a:spcAft>
              <a:buClr>
                <a:srgbClr val="000000"/>
              </a:buClr>
              <a:buSzPts val="1400"/>
              <a:buFont typeface="Arial"/>
              <a:buNone/>
              <a:defRPr b="0" i="0" sz="5600" u="none" cap="none" strike="noStrike">
                <a:solidFill>
                  <a:srgbClr val="000000"/>
                </a:solidFill>
                <a:latin typeface="Gill Sans"/>
                <a:ea typeface="Gill Sans"/>
                <a:cs typeface="Gill Sans"/>
                <a:sym typeface="Gill Sans"/>
              </a:defRPr>
            </a:lvl4pPr>
            <a:lvl5pPr lvl="4" marR="0" rtl="0" algn="ctr">
              <a:lnSpc>
                <a:spcPct val="100000"/>
              </a:lnSpc>
              <a:spcBef>
                <a:spcPts val="0"/>
              </a:spcBef>
              <a:spcAft>
                <a:spcPts val="0"/>
              </a:spcAft>
              <a:buClr>
                <a:srgbClr val="000000"/>
              </a:buClr>
              <a:buSzPts val="1400"/>
              <a:buFont typeface="Arial"/>
              <a:buNone/>
              <a:defRPr b="0" i="0" sz="5600" u="none" cap="none" strike="noStrike">
                <a:solidFill>
                  <a:srgbClr val="000000"/>
                </a:solidFill>
                <a:latin typeface="Gill Sans"/>
                <a:ea typeface="Gill Sans"/>
                <a:cs typeface="Gill Sans"/>
                <a:sym typeface="Gill Sans"/>
              </a:defRPr>
            </a:lvl5pPr>
            <a:lvl6pPr lvl="5" marR="0" rtl="0" algn="l">
              <a:lnSpc>
                <a:spcPct val="100000"/>
              </a:lnSpc>
              <a:spcBef>
                <a:spcPts val="0"/>
              </a:spcBef>
              <a:spcAft>
                <a:spcPts val="0"/>
              </a:spcAft>
              <a:buClr>
                <a:srgbClr val="000000"/>
              </a:buClr>
              <a:buSzPts val="1400"/>
              <a:buFont typeface="Arial"/>
              <a:buNone/>
              <a:defRPr b="0" i="0" sz="5600" u="none" cap="none" strike="noStrike">
                <a:solidFill>
                  <a:srgbClr val="000000"/>
                </a:solidFill>
                <a:latin typeface="Gill Sans"/>
                <a:ea typeface="Gill Sans"/>
                <a:cs typeface="Gill Sans"/>
                <a:sym typeface="Gill Sans"/>
              </a:defRPr>
            </a:lvl6pPr>
            <a:lvl7pPr lvl="6" marR="0" rtl="0" algn="l">
              <a:lnSpc>
                <a:spcPct val="100000"/>
              </a:lnSpc>
              <a:spcBef>
                <a:spcPts val="0"/>
              </a:spcBef>
              <a:spcAft>
                <a:spcPts val="0"/>
              </a:spcAft>
              <a:buClr>
                <a:srgbClr val="000000"/>
              </a:buClr>
              <a:buSzPts val="1400"/>
              <a:buFont typeface="Arial"/>
              <a:buNone/>
              <a:defRPr b="0" i="0" sz="5600" u="none" cap="none" strike="noStrike">
                <a:solidFill>
                  <a:srgbClr val="000000"/>
                </a:solidFill>
                <a:latin typeface="Gill Sans"/>
                <a:ea typeface="Gill Sans"/>
                <a:cs typeface="Gill Sans"/>
                <a:sym typeface="Gill Sans"/>
              </a:defRPr>
            </a:lvl7pPr>
            <a:lvl8pPr lvl="7" marR="0" rtl="0" algn="l">
              <a:lnSpc>
                <a:spcPct val="100000"/>
              </a:lnSpc>
              <a:spcBef>
                <a:spcPts val="0"/>
              </a:spcBef>
              <a:spcAft>
                <a:spcPts val="0"/>
              </a:spcAft>
              <a:buClr>
                <a:srgbClr val="000000"/>
              </a:buClr>
              <a:buSzPts val="1400"/>
              <a:buFont typeface="Arial"/>
              <a:buNone/>
              <a:defRPr b="0" i="0" sz="5600" u="none" cap="none" strike="noStrike">
                <a:solidFill>
                  <a:srgbClr val="000000"/>
                </a:solidFill>
                <a:latin typeface="Gill Sans"/>
                <a:ea typeface="Gill Sans"/>
                <a:cs typeface="Gill Sans"/>
                <a:sym typeface="Gill Sans"/>
              </a:defRPr>
            </a:lvl8pPr>
            <a:lvl9pPr lvl="8" marR="0" rtl="0" algn="l">
              <a:lnSpc>
                <a:spcPct val="100000"/>
              </a:lnSpc>
              <a:spcBef>
                <a:spcPts val="0"/>
              </a:spcBef>
              <a:spcAft>
                <a:spcPts val="0"/>
              </a:spcAft>
              <a:buClr>
                <a:srgbClr val="000000"/>
              </a:buClr>
              <a:buSzPts val="1400"/>
              <a:buFont typeface="Arial"/>
              <a:buNone/>
              <a:defRPr b="0" i="0" sz="5600" u="none" cap="none" strike="noStrike">
                <a:solidFill>
                  <a:srgbClr val="000000"/>
                </a:solidFill>
                <a:latin typeface="Gill Sans"/>
                <a:ea typeface="Gill Sans"/>
                <a:cs typeface="Gill Sans"/>
                <a:sym typeface="Gill Sans"/>
              </a:defRPr>
            </a:lvl9pPr>
          </a:lstStyle>
          <a:p/>
        </p:txBody>
      </p:sp>
      <p:sp>
        <p:nvSpPr>
          <p:cNvPr id="5" name="Google Shape;5;n"/>
          <p:cNvSpPr/>
          <p:nvPr>
            <p:ph idx="3"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701040" y="4415790"/>
            <a:ext cx="5608320" cy="4183380"/>
          </a:xfrm>
          <a:prstGeom prst="rect">
            <a:avLst/>
          </a:prstGeom>
          <a:noFill/>
          <a:ln>
            <a:noFill/>
          </a:ln>
        </p:spPr>
        <p:txBody>
          <a:bodyPr anchorCtr="0" anchor="t" bIns="46575" lIns="93150" spcFirstLastPara="1" rIns="93150" wrap="square" tIns="46575">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829967"/>
            <a:ext cx="3037840" cy="464820"/>
          </a:xfrm>
          <a:prstGeom prst="rect">
            <a:avLst/>
          </a:prstGeom>
          <a:noFill/>
          <a:ln>
            <a:noFill/>
          </a:ln>
        </p:spPr>
        <p:txBody>
          <a:bodyPr anchorCtr="0" anchor="b" bIns="46575" lIns="93150" spcFirstLastPara="1" rIns="93150" wrap="square" tIns="46575">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000000"/>
                </a:solidFill>
                <a:latin typeface="Gill Sans"/>
                <a:ea typeface="Gill Sans"/>
                <a:cs typeface="Gill Sans"/>
                <a:sym typeface="Gill Sans"/>
              </a:defRPr>
            </a:lvl1pPr>
            <a:lvl2pPr lvl="1" marR="0" rtl="0" algn="ctr">
              <a:lnSpc>
                <a:spcPct val="100000"/>
              </a:lnSpc>
              <a:spcBef>
                <a:spcPts val="0"/>
              </a:spcBef>
              <a:spcAft>
                <a:spcPts val="0"/>
              </a:spcAft>
              <a:buClr>
                <a:srgbClr val="000000"/>
              </a:buClr>
              <a:buSzPts val="1400"/>
              <a:buFont typeface="Arial"/>
              <a:buNone/>
              <a:defRPr b="0" i="0" sz="5600" u="none" cap="none" strike="noStrike">
                <a:solidFill>
                  <a:srgbClr val="000000"/>
                </a:solidFill>
                <a:latin typeface="Gill Sans"/>
                <a:ea typeface="Gill Sans"/>
                <a:cs typeface="Gill Sans"/>
                <a:sym typeface="Gill Sans"/>
              </a:defRPr>
            </a:lvl2pPr>
            <a:lvl3pPr lvl="2" marR="0" rtl="0" algn="ctr">
              <a:lnSpc>
                <a:spcPct val="100000"/>
              </a:lnSpc>
              <a:spcBef>
                <a:spcPts val="0"/>
              </a:spcBef>
              <a:spcAft>
                <a:spcPts val="0"/>
              </a:spcAft>
              <a:buClr>
                <a:srgbClr val="000000"/>
              </a:buClr>
              <a:buSzPts val="1400"/>
              <a:buFont typeface="Arial"/>
              <a:buNone/>
              <a:defRPr b="0" i="0" sz="5600" u="none" cap="none" strike="noStrike">
                <a:solidFill>
                  <a:srgbClr val="000000"/>
                </a:solidFill>
                <a:latin typeface="Gill Sans"/>
                <a:ea typeface="Gill Sans"/>
                <a:cs typeface="Gill Sans"/>
                <a:sym typeface="Gill Sans"/>
              </a:defRPr>
            </a:lvl3pPr>
            <a:lvl4pPr lvl="3" marR="0" rtl="0" algn="ctr">
              <a:lnSpc>
                <a:spcPct val="100000"/>
              </a:lnSpc>
              <a:spcBef>
                <a:spcPts val="0"/>
              </a:spcBef>
              <a:spcAft>
                <a:spcPts val="0"/>
              </a:spcAft>
              <a:buClr>
                <a:srgbClr val="000000"/>
              </a:buClr>
              <a:buSzPts val="1400"/>
              <a:buFont typeface="Arial"/>
              <a:buNone/>
              <a:defRPr b="0" i="0" sz="5600" u="none" cap="none" strike="noStrike">
                <a:solidFill>
                  <a:srgbClr val="000000"/>
                </a:solidFill>
                <a:latin typeface="Gill Sans"/>
                <a:ea typeface="Gill Sans"/>
                <a:cs typeface="Gill Sans"/>
                <a:sym typeface="Gill Sans"/>
              </a:defRPr>
            </a:lvl4pPr>
            <a:lvl5pPr lvl="4" marR="0" rtl="0" algn="ctr">
              <a:lnSpc>
                <a:spcPct val="100000"/>
              </a:lnSpc>
              <a:spcBef>
                <a:spcPts val="0"/>
              </a:spcBef>
              <a:spcAft>
                <a:spcPts val="0"/>
              </a:spcAft>
              <a:buClr>
                <a:srgbClr val="000000"/>
              </a:buClr>
              <a:buSzPts val="1400"/>
              <a:buFont typeface="Arial"/>
              <a:buNone/>
              <a:defRPr b="0" i="0" sz="5600" u="none" cap="none" strike="noStrike">
                <a:solidFill>
                  <a:srgbClr val="000000"/>
                </a:solidFill>
                <a:latin typeface="Gill Sans"/>
                <a:ea typeface="Gill Sans"/>
                <a:cs typeface="Gill Sans"/>
                <a:sym typeface="Gill Sans"/>
              </a:defRPr>
            </a:lvl5pPr>
            <a:lvl6pPr lvl="5" marR="0" rtl="0" algn="l">
              <a:lnSpc>
                <a:spcPct val="100000"/>
              </a:lnSpc>
              <a:spcBef>
                <a:spcPts val="0"/>
              </a:spcBef>
              <a:spcAft>
                <a:spcPts val="0"/>
              </a:spcAft>
              <a:buClr>
                <a:srgbClr val="000000"/>
              </a:buClr>
              <a:buSzPts val="1400"/>
              <a:buFont typeface="Arial"/>
              <a:buNone/>
              <a:defRPr b="0" i="0" sz="5600" u="none" cap="none" strike="noStrike">
                <a:solidFill>
                  <a:srgbClr val="000000"/>
                </a:solidFill>
                <a:latin typeface="Gill Sans"/>
                <a:ea typeface="Gill Sans"/>
                <a:cs typeface="Gill Sans"/>
                <a:sym typeface="Gill Sans"/>
              </a:defRPr>
            </a:lvl6pPr>
            <a:lvl7pPr lvl="6" marR="0" rtl="0" algn="l">
              <a:lnSpc>
                <a:spcPct val="100000"/>
              </a:lnSpc>
              <a:spcBef>
                <a:spcPts val="0"/>
              </a:spcBef>
              <a:spcAft>
                <a:spcPts val="0"/>
              </a:spcAft>
              <a:buClr>
                <a:srgbClr val="000000"/>
              </a:buClr>
              <a:buSzPts val="1400"/>
              <a:buFont typeface="Arial"/>
              <a:buNone/>
              <a:defRPr b="0" i="0" sz="5600" u="none" cap="none" strike="noStrike">
                <a:solidFill>
                  <a:srgbClr val="000000"/>
                </a:solidFill>
                <a:latin typeface="Gill Sans"/>
                <a:ea typeface="Gill Sans"/>
                <a:cs typeface="Gill Sans"/>
                <a:sym typeface="Gill Sans"/>
              </a:defRPr>
            </a:lvl7pPr>
            <a:lvl8pPr lvl="7" marR="0" rtl="0" algn="l">
              <a:lnSpc>
                <a:spcPct val="100000"/>
              </a:lnSpc>
              <a:spcBef>
                <a:spcPts val="0"/>
              </a:spcBef>
              <a:spcAft>
                <a:spcPts val="0"/>
              </a:spcAft>
              <a:buClr>
                <a:srgbClr val="000000"/>
              </a:buClr>
              <a:buSzPts val="1400"/>
              <a:buFont typeface="Arial"/>
              <a:buNone/>
              <a:defRPr b="0" i="0" sz="5600" u="none" cap="none" strike="noStrike">
                <a:solidFill>
                  <a:srgbClr val="000000"/>
                </a:solidFill>
                <a:latin typeface="Gill Sans"/>
                <a:ea typeface="Gill Sans"/>
                <a:cs typeface="Gill Sans"/>
                <a:sym typeface="Gill Sans"/>
              </a:defRPr>
            </a:lvl8pPr>
            <a:lvl9pPr lvl="8" marR="0" rtl="0" algn="l">
              <a:lnSpc>
                <a:spcPct val="100000"/>
              </a:lnSpc>
              <a:spcBef>
                <a:spcPts val="0"/>
              </a:spcBef>
              <a:spcAft>
                <a:spcPts val="0"/>
              </a:spcAft>
              <a:buClr>
                <a:srgbClr val="000000"/>
              </a:buClr>
              <a:buSzPts val="1400"/>
              <a:buFont typeface="Arial"/>
              <a:buNone/>
              <a:defRPr b="0" i="0" sz="5600" u="none" cap="none" strike="noStrike">
                <a:solidFill>
                  <a:srgbClr val="000000"/>
                </a:solidFill>
                <a:latin typeface="Gill Sans"/>
                <a:ea typeface="Gill Sans"/>
                <a:cs typeface="Gill Sans"/>
                <a:sym typeface="Gill Sans"/>
              </a:defRPr>
            </a:lvl9pPr>
          </a:lstStyle>
          <a:p/>
        </p:txBody>
      </p:sp>
      <p:sp>
        <p:nvSpPr>
          <p:cNvPr id="8" name="Google Shape;8;n"/>
          <p:cNvSpPr txBox="1"/>
          <p:nvPr>
            <p:ph idx="12" type="sldNum"/>
          </p:nvPr>
        </p:nvSpPr>
        <p:spPr>
          <a:xfrm>
            <a:off x="3970938" y="8829967"/>
            <a:ext cx="3037840" cy="464820"/>
          </a:xfrm>
          <a:prstGeom prst="rect">
            <a:avLst/>
          </a:prstGeom>
          <a:noFill/>
          <a:ln>
            <a:noFill/>
          </a:ln>
        </p:spPr>
        <p:txBody>
          <a:bodyPr anchorCtr="0" anchor="b" bIns="46575" lIns="93150" spcFirstLastPara="1" rIns="93150" wrap="square" tIns="46575">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000000"/>
                </a:solidFill>
                <a:latin typeface="Gill Sans"/>
                <a:ea typeface="Gill Sans"/>
                <a:cs typeface="Gill Sans"/>
                <a:sym typeface="Gill Sans"/>
              </a:rPr>
              <a:t>‹#›</a:t>
            </a:fld>
            <a:endParaRPr b="0" i="0" sz="1200" u="none" cap="none" strike="noStrike">
              <a:solidFill>
                <a:srgbClr val="000000"/>
              </a:solidFill>
              <a:latin typeface="Gill Sans"/>
              <a:ea typeface="Gill Sans"/>
              <a:cs typeface="Gill Sans"/>
              <a:sym typeface="Gill Sans"/>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p1: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7" name="Google Shape;267;p1:notes"/>
          <p:cNvSpPr txBox="1"/>
          <p:nvPr>
            <p:ph idx="1" type="body"/>
          </p:nvPr>
        </p:nvSpPr>
        <p:spPr>
          <a:xfrm>
            <a:off x="701040" y="4415790"/>
            <a:ext cx="5608320" cy="4183380"/>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SzPts val="1400"/>
              <a:buNone/>
            </a:pPr>
            <a:r>
              <a:rPr lang="en-US"/>
              <a:t>Welcome back to Data Society! We have a great class ahead of us today.</a:t>
            </a:r>
            <a:endParaRPr/>
          </a:p>
        </p:txBody>
      </p:sp>
      <p:sp>
        <p:nvSpPr>
          <p:cNvPr id="268" name="Google Shape;268;p1:notes"/>
          <p:cNvSpPr txBox="1"/>
          <p:nvPr>
            <p:ph idx="12" type="sldNum"/>
          </p:nvPr>
        </p:nvSpPr>
        <p:spPr>
          <a:xfrm>
            <a:off x="3970938" y="8829967"/>
            <a:ext cx="3037840" cy="464820"/>
          </a:xfrm>
          <a:prstGeom prst="rect">
            <a:avLst/>
          </a:prstGeom>
          <a:noFill/>
          <a:ln>
            <a:noFill/>
          </a:ln>
        </p:spPr>
        <p:txBody>
          <a:bodyPr anchorCtr="0" anchor="b" bIns="46575" lIns="93150" spcFirstLastPara="1" rIns="93150"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p10:notes"/>
          <p:cNvSpPr txBox="1"/>
          <p:nvPr>
            <p:ph idx="1" type="body"/>
          </p:nvPr>
        </p:nvSpPr>
        <p:spPr>
          <a:xfrm>
            <a:off x="701040" y="4415790"/>
            <a:ext cx="5608320" cy="4183380"/>
          </a:xfrm>
          <a:prstGeom prst="rect">
            <a:avLst/>
          </a:prstGeom>
          <a:noFill/>
          <a:ln>
            <a:noFill/>
          </a:ln>
        </p:spPr>
        <p:txBody>
          <a:bodyPr anchorCtr="0" anchor="t" bIns="46575" lIns="93150" spcFirstLastPara="1" rIns="93150" wrap="square" tIns="46575">
            <a:noAutofit/>
          </a:bodyPr>
          <a:lstStyle/>
          <a:p>
            <a:pPr indent="-317500" lvl="0" marL="457200" rtl="0" algn="l">
              <a:lnSpc>
                <a:spcPct val="100000"/>
              </a:lnSpc>
              <a:spcBef>
                <a:spcPts val="0"/>
              </a:spcBef>
              <a:spcAft>
                <a:spcPts val="0"/>
              </a:spcAft>
              <a:buSzPts val="1400"/>
              <a:buChar char="●"/>
            </a:pPr>
            <a:r>
              <a:rPr lang="en-US"/>
              <a:t>The purpose of this slide is to present some of the options available in the dropdown menu for each sheet in a dashboard. </a:t>
            </a:r>
            <a:r>
              <a:rPr b="1" lang="en-US"/>
              <a:t>EXPLAIN</a:t>
            </a:r>
            <a:r>
              <a:rPr lang="en-US"/>
              <a:t> what choices are available in terms of fit, filter, and title.</a:t>
            </a:r>
            <a:endParaRPr/>
          </a:p>
        </p:txBody>
      </p:sp>
      <p:sp>
        <p:nvSpPr>
          <p:cNvPr id="356" name="Google Shape;356;p10: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p11:notes"/>
          <p:cNvSpPr txBox="1"/>
          <p:nvPr>
            <p:ph idx="1" type="body"/>
          </p:nvPr>
        </p:nvSpPr>
        <p:spPr>
          <a:xfrm>
            <a:off x="701040" y="4415790"/>
            <a:ext cx="5608320" cy="4183380"/>
          </a:xfrm>
          <a:prstGeom prst="rect">
            <a:avLst/>
          </a:prstGeom>
          <a:noFill/>
          <a:ln>
            <a:noFill/>
          </a:ln>
        </p:spPr>
        <p:txBody>
          <a:bodyPr anchorCtr="0" anchor="t" bIns="46575" lIns="93150" spcFirstLastPara="1" rIns="93150" wrap="square" tIns="46575">
            <a:noAutofit/>
          </a:bodyPr>
          <a:lstStyle/>
          <a:p>
            <a:pPr indent="-317500" lvl="0" marL="457200" rtl="0" algn="l">
              <a:lnSpc>
                <a:spcPct val="100000"/>
              </a:lnSpc>
              <a:spcBef>
                <a:spcPts val="0"/>
              </a:spcBef>
              <a:spcAft>
                <a:spcPts val="0"/>
              </a:spcAft>
              <a:buSzPts val="1400"/>
              <a:buChar char="●"/>
            </a:pPr>
            <a:r>
              <a:rPr lang="en-US"/>
              <a:t>The purpose of this slide is to introduce the Dashboard menu, and to explain how to partition sheets using horizontal and vertical containers. </a:t>
            </a:r>
            <a:r>
              <a:rPr b="1" lang="en-US"/>
              <a:t>ENCOURAGE</a:t>
            </a:r>
            <a:r>
              <a:rPr lang="en-US"/>
              <a:t> students to try applying these formatting features to their practice dashboard.</a:t>
            </a:r>
            <a:endParaRPr/>
          </a:p>
        </p:txBody>
      </p:sp>
      <p:sp>
        <p:nvSpPr>
          <p:cNvPr id="369" name="Google Shape;369;p11: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p12:notes"/>
          <p:cNvSpPr txBox="1"/>
          <p:nvPr>
            <p:ph idx="1" type="body"/>
          </p:nvPr>
        </p:nvSpPr>
        <p:spPr>
          <a:xfrm>
            <a:off x="701040" y="4415790"/>
            <a:ext cx="5608320" cy="4183380"/>
          </a:xfrm>
          <a:prstGeom prst="rect">
            <a:avLst/>
          </a:prstGeom>
          <a:noFill/>
          <a:ln>
            <a:noFill/>
          </a:ln>
        </p:spPr>
        <p:txBody>
          <a:bodyPr anchorCtr="0" anchor="t" bIns="46575" lIns="93150" spcFirstLastPara="1" rIns="93150" wrap="square" tIns="46575">
            <a:noAutofit/>
          </a:bodyPr>
          <a:lstStyle/>
          <a:p>
            <a:pPr indent="-317500" lvl="0" marL="457200" rtl="0" algn="l">
              <a:lnSpc>
                <a:spcPct val="100000"/>
              </a:lnSpc>
              <a:spcBef>
                <a:spcPts val="0"/>
              </a:spcBef>
              <a:spcAft>
                <a:spcPts val="0"/>
              </a:spcAft>
              <a:buSzPts val="1400"/>
              <a:buChar char="●"/>
            </a:pPr>
            <a:r>
              <a:rPr lang="en-US"/>
              <a:t>The purpose of this slide is to explain the distinction between adding tiled and floating elements. </a:t>
            </a:r>
            <a:r>
              <a:rPr b="1" lang="en-US"/>
              <a:t>WALK THROUGH</a:t>
            </a:r>
            <a:r>
              <a:rPr lang="en-US"/>
              <a:t> some use-cases for each kind of data format within a given dashboard.</a:t>
            </a:r>
            <a:endParaRPr/>
          </a:p>
        </p:txBody>
      </p:sp>
      <p:sp>
        <p:nvSpPr>
          <p:cNvPr id="380" name="Google Shape;380;p12: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p13: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4" name="Google Shape;394;p13:notes"/>
          <p:cNvSpPr txBox="1"/>
          <p:nvPr>
            <p:ph idx="1" type="body"/>
          </p:nvPr>
        </p:nvSpPr>
        <p:spPr>
          <a:xfrm>
            <a:off x="701040" y="4415790"/>
            <a:ext cx="5608320" cy="4183380"/>
          </a:xfrm>
          <a:prstGeom prst="rect">
            <a:avLst/>
          </a:prstGeom>
          <a:noFill/>
          <a:ln>
            <a:noFill/>
          </a:ln>
        </p:spPr>
        <p:txBody>
          <a:bodyPr anchorCtr="0" anchor="t" bIns="46575" lIns="93150" spcFirstLastPara="1" rIns="93150" wrap="square" tIns="46575">
            <a:noAutofit/>
          </a:bodyPr>
          <a:lstStyle/>
          <a:p>
            <a:pPr indent="-317500" lvl="0" marL="457200" rtl="0" algn="l">
              <a:lnSpc>
                <a:spcPct val="100000"/>
              </a:lnSpc>
              <a:spcBef>
                <a:spcPts val="0"/>
              </a:spcBef>
              <a:spcAft>
                <a:spcPts val="0"/>
              </a:spcAft>
              <a:buSzPts val="1400"/>
              <a:buChar char="●"/>
            </a:pPr>
            <a:r>
              <a:rPr lang="en-US"/>
              <a:t>The purpose of this slide is to explain how highlighting in Tableau relates to the filter settings.</a:t>
            </a:r>
            <a:endParaRPr/>
          </a:p>
        </p:txBody>
      </p:sp>
      <p:sp>
        <p:nvSpPr>
          <p:cNvPr id="395" name="Google Shape;395;p13:notes"/>
          <p:cNvSpPr txBox="1"/>
          <p:nvPr>
            <p:ph idx="12" type="sldNum"/>
          </p:nvPr>
        </p:nvSpPr>
        <p:spPr>
          <a:xfrm>
            <a:off x="3970938" y="8829967"/>
            <a:ext cx="3037840" cy="464820"/>
          </a:xfrm>
          <a:prstGeom prst="rect">
            <a:avLst/>
          </a:prstGeom>
          <a:noFill/>
          <a:ln>
            <a:noFill/>
          </a:ln>
        </p:spPr>
        <p:txBody>
          <a:bodyPr anchorCtr="0" anchor="b" bIns="46575" lIns="93150" spcFirstLastPara="1" rIns="93150"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p14: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4" name="Google Shape;404;p14:notes"/>
          <p:cNvSpPr txBox="1"/>
          <p:nvPr>
            <p:ph idx="1" type="body"/>
          </p:nvPr>
        </p:nvSpPr>
        <p:spPr>
          <a:xfrm>
            <a:off x="701040" y="4415790"/>
            <a:ext cx="5608320" cy="4183380"/>
          </a:xfrm>
          <a:prstGeom prst="rect">
            <a:avLst/>
          </a:prstGeom>
          <a:noFill/>
          <a:ln>
            <a:noFill/>
          </a:ln>
        </p:spPr>
        <p:txBody>
          <a:bodyPr anchorCtr="0" anchor="t" bIns="46575" lIns="93150" spcFirstLastPara="1" rIns="93150" wrap="square" tIns="46575">
            <a:noAutofit/>
          </a:bodyPr>
          <a:lstStyle/>
          <a:p>
            <a:pPr indent="-317500" lvl="0" marL="457200" rtl="0" algn="l">
              <a:lnSpc>
                <a:spcPct val="100000"/>
              </a:lnSpc>
              <a:spcBef>
                <a:spcPts val="0"/>
              </a:spcBef>
              <a:spcAft>
                <a:spcPts val="0"/>
              </a:spcAft>
              <a:buSzPts val="1400"/>
              <a:buChar char="●"/>
            </a:pPr>
            <a:r>
              <a:rPr lang="en-US"/>
              <a:t>The purpose of this slide is to explain how to link related data sources via filtering, allowing for global output changes within the dashboard space. </a:t>
            </a:r>
            <a:r>
              <a:rPr b="1" lang="en-US"/>
              <a:t>DEMONSTRATE</a:t>
            </a:r>
            <a:r>
              <a:rPr lang="en-US"/>
              <a:t> an example of linking filters together by each method listed on the slide, and </a:t>
            </a:r>
            <a:r>
              <a:rPr b="1" lang="en-US"/>
              <a:t>MANIPULATE</a:t>
            </a:r>
            <a:r>
              <a:rPr lang="en-US"/>
              <a:t> the visualization accordingly.</a:t>
            </a:r>
            <a:endParaRPr/>
          </a:p>
        </p:txBody>
      </p:sp>
      <p:sp>
        <p:nvSpPr>
          <p:cNvPr id="405" name="Google Shape;405;p14:notes"/>
          <p:cNvSpPr txBox="1"/>
          <p:nvPr>
            <p:ph idx="12" type="sldNum"/>
          </p:nvPr>
        </p:nvSpPr>
        <p:spPr>
          <a:xfrm>
            <a:off x="3970938" y="8829967"/>
            <a:ext cx="3037840" cy="464820"/>
          </a:xfrm>
          <a:prstGeom prst="rect">
            <a:avLst/>
          </a:prstGeom>
          <a:noFill/>
          <a:ln>
            <a:noFill/>
          </a:ln>
        </p:spPr>
        <p:txBody>
          <a:bodyPr anchorCtr="0" anchor="b" bIns="46575" lIns="93150" spcFirstLastPara="1" rIns="93150"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p15:notes"/>
          <p:cNvSpPr/>
          <p:nvPr>
            <p:ph idx="2" type="sldImg"/>
          </p:nvPr>
        </p:nvSpPr>
        <p:spPr>
          <a:xfrm>
            <a:off x="406400" y="696913"/>
            <a:ext cx="6197700" cy="34863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7" name="Google Shape;417;p15:notes"/>
          <p:cNvSpPr txBox="1"/>
          <p:nvPr>
            <p:ph idx="1" type="body"/>
          </p:nvPr>
        </p:nvSpPr>
        <p:spPr>
          <a:xfrm>
            <a:off x="701040" y="4415790"/>
            <a:ext cx="5608200" cy="4183500"/>
          </a:xfrm>
          <a:prstGeom prst="rect">
            <a:avLst/>
          </a:prstGeom>
          <a:noFill/>
          <a:ln>
            <a:noFill/>
          </a:ln>
        </p:spPr>
        <p:txBody>
          <a:bodyPr anchorCtr="0" anchor="t" bIns="46575" lIns="93150" spcFirstLastPara="1" rIns="93150" wrap="square" tIns="46575">
            <a:noAutofit/>
          </a:bodyPr>
          <a:lstStyle/>
          <a:p>
            <a:pPr indent="-317500" lvl="0" marL="457200" rtl="0" algn="l">
              <a:lnSpc>
                <a:spcPct val="100000"/>
              </a:lnSpc>
              <a:spcBef>
                <a:spcPts val="0"/>
              </a:spcBef>
              <a:spcAft>
                <a:spcPts val="0"/>
              </a:spcAft>
              <a:buClr>
                <a:schemeClr val="dk1"/>
              </a:buClr>
              <a:buSzPts val="1400"/>
              <a:buChar char="●"/>
            </a:pPr>
            <a:r>
              <a:rPr lang="en-US"/>
              <a:t>The purpose of this slide is to invite students to use two of the charts they should have saved from last week’s class (Day 6) to practice using multiple filters in a dashboard. </a:t>
            </a:r>
            <a:r>
              <a:rPr b="1" lang="en-US"/>
              <a:t>REMIND </a:t>
            </a:r>
            <a:r>
              <a:rPr lang="en-US"/>
              <a:t>students that the visualizations in question are:</a:t>
            </a:r>
            <a:endParaRPr/>
          </a:p>
          <a:p>
            <a:pPr indent="-317500" lvl="1" marL="914400" rtl="0" algn="l">
              <a:lnSpc>
                <a:spcPct val="100000"/>
              </a:lnSpc>
              <a:spcBef>
                <a:spcPts val="0"/>
              </a:spcBef>
              <a:spcAft>
                <a:spcPts val="0"/>
              </a:spcAft>
              <a:buClr>
                <a:schemeClr val="dk1"/>
              </a:buClr>
              <a:buSzPts val="1400"/>
              <a:buChar char="○"/>
            </a:pPr>
            <a:r>
              <a:rPr b="1" lang="en-US"/>
              <a:t>LEFT: </a:t>
            </a:r>
            <a:r>
              <a:rPr lang="en-US"/>
              <a:t>a bar chart to show the countries along with their years of independence</a:t>
            </a:r>
            <a:endParaRPr/>
          </a:p>
          <a:p>
            <a:pPr indent="-317500" lvl="1" marL="914400" rtl="0" algn="l">
              <a:lnSpc>
                <a:spcPct val="100000"/>
              </a:lnSpc>
              <a:spcBef>
                <a:spcPts val="0"/>
              </a:spcBef>
              <a:spcAft>
                <a:spcPts val="0"/>
              </a:spcAft>
              <a:buClr>
                <a:schemeClr val="dk1"/>
              </a:buClr>
              <a:buSzPts val="1400"/>
              <a:buChar char="○"/>
            </a:pPr>
            <a:r>
              <a:rPr b="1" lang="en-US"/>
              <a:t>RIGHT: </a:t>
            </a:r>
            <a:r>
              <a:rPr lang="en-US"/>
              <a:t>bar charts to show the population and Average GNP of the countries based on population levels</a:t>
            </a:r>
            <a:endParaRPr/>
          </a:p>
          <a:p>
            <a:pPr indent="-317500" lvl="1" marL="914400" rtl="0" algn="l">
              <a:lnSpc>
                <a:spcPct val="100000"/>
              </a:lnSpc>
              <a:spcBef>
                <a:spcPts val="0"/>
              </a:spcBef>
              <a:spcAft>
                <a:spcPts val="0"/>
              </a:spcAft>
              <a:buClr>
                <a:schemeClr val="dk1"/>
              </a:buClr>
              <a:buSzPts val="1400"/>
              <a:buChar char="○"/>
            </a:pPr>
            <a:r>
              <a:rPr lang="en-US"/>
              <a:t>NOTE: If they haven’t already done so, students must add the filter on the population level for the continent population level chart.</a:t>
            </a:r>
            <a:endParaRPr/>
          </a:p>
        </p:txBody>
      </p:sp>
      <p:sp>
        <p:nvSpPr>
          <p:cNvPr id="418" name="Google Shape;418;p15:notes"/>
          <p:cNvSpPr txBox="1"/>
          <p:nvPr>
            <p:ph idx="12" type="sldNum"/>
          </p:nvPr>
        </p:nvSpPr>
        <p:spPr>
          <a:xfrm>
            <a:off x="3970938" y="8829967"/>
            <a:ext cx="3037800" cy="464700"/>
          </a:xfrm>
          <a:prstGeom prst="rect">
            <a:avLst/>
          </a:prstGeom>
          <a:noFill/>
          <a:ln>
            <a:noFill/>
          </a:ln>
        </p:spPr>
        <p:txBody>
          <a:bodyPr anchorCtr="0" anchor="b" bIns="46575" lIns="93150" spcFirstLastPara="1" rIns="93150" wrap="square" tIns="46575">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p16:notes"/>
          <p:cNvSpPr/>
          <p:nvPr>
            <p:ph idx="2" type="sldImg"/>
          </p:nvPr>
        </p:nvSpPr>
        <p:spPr>
          <a:xfrm>
            <a:off x="406400" y="696913"/>
            <a:ext cx="6197700" cy="34863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7" name="Google Shape;427;p16:notes"/>
          <p:cNvSpPr txBox="1"/>
          <p:nvPr>
            <p:ph idx="1" type="body"/>
          </p:nvPr>
        </p:nvSpPr>
        <p:spPr>
          <a:xfrm>
            <a:off x="701040" y="4415790"/>
            <a:ext cx="5608200" cy="4183500"/>
          </a:xfrm>
          <a:prstGeom prst="rect">
            <a:avLst/>
          </a:prstGeom>
          <a:noFill/>
          <a:ln>
            <a:noFill/>
          </a:ln>
        </p:spPr>
        <p:txBody>
          <a:bodyPr anchorCtr="0" anchor="t" bIns="46575" lIns="93150" spcFirstLastPara="1" rIns="93150" wrap="square" tIns="46575">
            <a:noAutofit/>
          </a:bodyPr>
          <a:lstStyle/>
          <a:p>
            <a:pPr indent="-317500" lvl="0" marL="457200" rtl="0" algn="l">
              <a:lnSpc>
                <a:spcPct val="100000"/>
              </a:lnSpc>
              <a:spcBef>
                <a:spcPts val="0"/>
              </a:spcBef>
              <a:spcAft>
                <a:spcPts val="0"/>
              </a:spcAft>
              <a:buSzPts val="1400"/>
              <a:buChar char="●"/>
            </a:pPr>
            <a:r>
              <a:rPr lang="en-US"/>
              <a:t>The purpose of this slide is to show what a dashboard containing the two sheets mentioned in the previous slide might look like.</a:t>
            </a:r>
            <a:endParaRPr/>
          </a:p>
        </p:txBody>
      </p:sp>
      <p:sp>
        <p:nvSpPr>
          <p:cNvPr id="428" name="Google Shape;428;p16:notes"/>
          <p:cNvSpPr txBox="1"/>
          <p:nvPr>
            <p:ph idx="12" type="sldNum"/>
          </p:nvPr>
        </p:nvSpPr>
        <p:spPr>
          <a:xfrm>
            <a:off x="3970938" y="8829967"/>
            <a:ext cx="3037800" cy="464700"/>
          </a:xfrm>
          <a:prstGeom prst="rect">
            <a:avLst/>
          </a:prstGeom>
          <a:noFill/>
          <a:ln>
            <a:noFill/>
          </a:ln>
        </p:spPr>
        <p:txBody>
          <a:bodyPr anchorCtr="0" anchor="b" bIns="46575" lIns="93150" spcFirstLastPara="1" rIns="93150" wrap="square" tIns="46575">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p17:notes"/>
          <p:cNvSpPr/>
          <p:nvPr>
            <p:ph idx="2" type="sldImg"/>
          </p:nvPr>
        </p:nvSpPr>
        <p:spPr>
          <a:xfrm>
            <a:off x="406400" y="696913"/>
            <a:ext cx="6197700" cy="34863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5" name="Google Shape;435;p17:notes"/>
          <p:cNvSpPr txBox="1"/>
          <p:nvPr>
            <p:ph idx="1" type="body"/>
          </p:nvPr>
        </p:nvSpPr>
        <p:spPr>
          <a:xfrm>
            <a:off x="701040" y="4415790"/>
            <a:ext cx="5608200" cy="4183500"/>
          </a:xfrm>
          <a:prstGeom prst="rect">
            <a:avLst/>
          </a:prstGeom>
          <a:noFill/>
          <a:ln>
            <a:noFill/>
          </a:ln>
        </p:spPr>
        <p:txBody>
          <a:bodyPr anchorCtr="0" anchor="t" bIns="46575" lIns="93150" spcFirstLastPara="1" rIns="93150" wrap="square" tIns="46575">
            <a:noAutofit/>
          </a:bodyPr>
          <a:lstStyle/>
          <a:p>
            <a:pPr indent="-317500" lvl="0" marL="457200" rtl="0" algn="l">
              <a:lnSpc>
                <a:spcPct val="100000"/>
              </a:lnSpc>
              <a:spcBef>
                <a:spcPts val="0"/>
              </a:spcBef>
              <a:spcAft>
                <a:spcPts val="0"/>
              </a:spcAft>
              <a:buSzPts val="1400"/>
              <a:buChar char="●"/>
            </a:pPr>
            <a:r>
              <a:rPr lang="en-US"/>
              <a:t>The purpose of this slide is to describe the first couple filtering option, by applying a filter created for one chart to another chart related by a shared data source. </a:t>
            </a:r>
            <a:r>
              <a:rPr b="1" lang="en-US"/>
              <a:t>WALK THROUGH</a:t>
            </a:r>
            <a:r>
              <a:rPr lang="en-US"/>
              <a:t> the procedure outlined on the slide.</a:t>
            </a:r>
            <a:endParaRPr/>
          </a:p>
        </p:txBody>
      </p:sp>
      <p:sp>
        <p:nvSpPr>
          <p:cNvPr id="436" name="Google Shape;436;p17:notes"/>
          <p:cNvSpPr txBox="1"/>
          <p:nvPr>
            <p:ph idx="12" type="sldNum"/>
          </p:nvPr>
        </p:nvSpPr>
        <p:spPr>
          <a:xfrm>
            <a:off x="3970938" y="8829967"/>
            <a:ext cx="3037800" cy="464700"/>
          </a:xfrm>
          <a:prstGeom prst="rect">
            <a:avLst/>
          </a:prstGeom>
          <a:noFill/>
          <a:ln>
            <a:noFill/>
          </a:ln>
        </p:spPr>
        <p:txBody>
          <a:bodyPr anchorCtr="0" anchor="b" bIns="46575" lIns="93150" spcFirstLastPara="1" rIns="93150" wrap="square" tIns="46575">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p18:notes"/>
          <p:cNvSpPr/>
          <p:nvPr>
            <p:ph idx="2" type="sldImg"/>
          </p:nvPr>
        </p:nvSpPr>
        <p:spPr>
          <a:xfrm>
            <a:off x="406400" y="696913"/>
            <a:ext cx="6197700" cy="34863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6" name="Google Shape;446;p18:notes"/>
          <p:cNvSpPr txBox="1"/>
          <p:nvPr>
            <p:ph idx="1" type="body"/>
          </p:nvPr>
        </p:nvSpPr>
        <p:spPr>
          <a:xfrm>
            <a:off x="701040" y="4415790"/>
            <a:ext cx="5608200" cy="4183500"/>
          </a:xfrm>
          <a:prstGeom prst="rect">
            <a:avLst/>
          </a:prstGeom>
          <a:noFill/>
          <a:ln>
            <a:noFill/>
          </a:ln>
        </p:spPr>
        <p:txBody>
          <a:bodyPr anchorCtr="0" anchor="t" bIns="46575" lIns="93150" spcFirstLastPara="1" rIns="93150" wrap="square" tIns="46575">
            <a:noAutofit/>
          </a:bodyPr>
          <a:lstStyle/>
          <a:p>
            <a:pPr indent="-317500" lvl="0" marL="457200" rtl="0" algn="l">
              <a:lnSpc>
                <a:spcPct val="100000"/>
              </a:lnSpc>
              <a:spcBef>
                <a:spcPts val="0"/>
              </a:spcBef>
              <a:spcAft>
                <a:spcPts val="0"/>
              </a:spcAft>
              <a:buSzPts val="1400"/>
              <a:buChar char="●"/>
            </a:pPr>
            <a:r>
              <a:rPr lang="en-US"/>
              <a:t>The purpose of this slide is to describe the second couple filtering option, using an entire chart as a filter for the dashboard. </a:t>
            </a:r>
            <a:r>
              <a:rPr b="1" lang="en-US"/>
              <a:t>WALK THROUGH</a:t>
            </a:r>
            <a:r>
              <a:rPr lang="en-US"/>
              <a:t> the procedure described on the slide.</a:t>
            </a:r>
            <a:endParaRPr/>
          </a:p>
        </p:txBody>
      </p:sp>
      <p:sp>
        <p:nvSpPr>
          <p:cNvPr id="447" name="Google Shape;447;p18:notes"/>
          <p:cNvSpPr txBox="1"/>
          <p:nvPr>
            <p:ph idx="12" type="sldNum"/>
          </p:nvPr>
        </p:nvSpPr>
        <p:spPr>
          <a:xfrm>
            <a:off x="3970938" y="8829967"/>
            <a:ext cx="3037800" cy="464700"/>
          </a:xfrm>
          <a:prstGeom prst="rect">
            <a:avLst/>
          </a:prstGeom>
          <a:noFill/>
          <a:ln>
            <a:noFill/>
          </a:ln>
        </p:spPr>
        <p:txBody>
          <a:bodyPr anchorCtr="0" anchor="b" bIns="46575" lIns="93150" spcFirstLastPara="1" rIns="93150" wrap="square" tIns="46575">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p19:notes"/>
          <p:cNvSpPr txBox="1"/>
          <p:nvPr>
            <p:ph idx="1" type="body"/>
          </p:nvPr>
        </p:nvSpPr>
        <p:spPr>
          <a:xfrm>
            <a:off x="701040" y="4415790"/>
            <a:ext cx="5608200" cy="4183500"/>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SzPts val="1400"/>
              <a:buNone/>
            </a:pPr>
            <a:r>
              <a:t/>
            </a:r>
            <a:endParaRPr/>
          </a:p>
        </p:txBody>
      </p:sp>
      <p:sp>
        <p:nvSpPr>
          <p:cNvPr id="458" name="Google Shape;458;p19:notes"/>
          <p:cNvSpPr/>
          <p:nvPr>
            <p:ph idx="2" type="sldImg"/>
          </p:nvPr>
        </p:nvSpPr>
        <p:spPr>
          <a:xfrm>
            <a:off x="406400" y="696913"/>
            <a:ext cx="6197700" cy="34863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p2: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3" name="Google Shape;273;p2:notes"/>
          <p:cNvSpPr txBox="1"/>
          <p:nvPr>
            <p:ph idx="1" type="body"/>
          </p:nvPr>
        </p:nvSpPr>
        <p:spPr>
          <a:xfrm>
            <a:off x="701040" y="4415790"/>
            <a:ext cx="5608200" cy="4183500"/>
          </a:xfrm>
          <a:prstGeom prst="rect">
            <a:avLst/>
          </a:prstGeom>
          <a:noFill/>
          <a:ln>
            <a:noFill/>
          </a:ln>
        </p:spPr>
        <p:txBody>
          <a:bodyPr anchorCtr="0" anchor="t" bIns="46575" lIns="93150" spcFirstLastPara="1" rIns="93150" wrap="square" tIns="46575">
            <a:noAutofit/>
          </a:bodyPr>
          <a:lstStyle/>
          <a:p>
            <a:pPr indent="-317500" lvl="0" marL="457200" rtl="0" algn="l">
              <a:lnSpc>
                <a:spcPct val="100000"/>
              </a:lnSpc>
              <a:spcBef>
                <a:spcPts val="0"/>
              </a:spcBef>
              <a:spcAft>
                <a:spcPts val="0"/>
              </a:spcAft>
              <a:buSzPts val="1400"/>
              <a:buChar char="●"/>
            </a:pPr>
            <a:r>
              <a:rPr lang="en-US"/>
              <a:t>The purpose of this slide is to get students thinking about geospatial data (and dashboards) as subject to revision. </a:t>
            </a:r>
            <a:r>
              <a:rPr b="1" lang="en-US"/>
              <a:t>Give students 5-7 minutes to explore the tool.</a:t>
            </a:r>
            <a:r>
              <a:rPr lang="en-US"/>
              <a:t> </a:t>
            </a:r>
            <a:r>
              <a:rPr b="1" lang="en-US"/>
              <a:t>ASK</a:t>
            </a:r>
            <a:r>
              <a:rPr lang="en-US"/>
              <a:t> for students to comment on the design, both positively and negatively, and </a:t>
            </a:r>
            <a:r>
              <a:rPr b="1" lang="en-US"/>
              <a:t>COMMENT</a:t>
            </a:r>
            <a:r>
              <a:rPr lang="en-US"/>
              <a:t> on their critiques and suggestions.</a:t>
            </a:r>
            <a:endParaRPr/>
          </a:p>
        </p:txBody>
      </p:sp>
      <p:sp>
        <p:nvSpPr>
          <p:cNvPr id="274" name="Google Shape;274;p2:notes"/>
          <p:cNvSpPr txBox="1"/>
          <p:nvPr>
            <p:ph idx="12" type="sldNum"/>
          </p:nvPr>
        </p:nvSpPr>
        <p:spPr>
          <a:xfrm>
            <a:off x="3970938" y="8829967"/>
            <a:ext cx="3037800" cy="464700"/>
          </a:xfrm>
          <a:prstGeom prst="rect">
            <a:avLst/>
          </a:prstGeom>
          <a:noFill/>
          <a:ln>
            <a:noFill/>
          </a:ln>
        </p:spPr>
        <p:txBody>
          <a:bodyPr anchorCtr="0" anchor="b" bIns="46575" lIns="93150" spcFirstLastPara="1" rIns="93150"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p20:notes"/>
          <p:cNvSpPr txBox="1"/>
          <p:nvPr>
            <p:ph idx="1" type="body"/>
          </p:nvPr>
        </p:nvSpPr>
        <p:spPr>
          <a:xfrm>
            <a:off x="701040" y="4415790"/>
            <a:ext cx="5608320" cy="4183380"/>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SzPts val="1400"/>
              <a:buNone/>
            </a:pPr>
            <a:r>
              <a:t/>
            </a:r>
            <a:endParaRPr/>
          </a:p>
        </p:txBody>
      </p:sp>
      <p:sp>
        <p:nvSpPr>
          <p:cNvPr id="464" name="Google Shape;464;p20: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g210a6e79a9b_1_277:notes"/>
          <p:cNvSpPr/>
          <p:nvPr>
            <p:ph idx="2" type="sldImg"/>
          </p:nvPr>
        </p:nvSpPr>
        <p:spPr>
          <a:xfrm>
            <a:off x="406400" y="696913"/>
            <a:ext cx="6197700" cy="34863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0" name="Google Shape;470;g210a6e79a9b_1_277:notes"/>
          <p:cNvSpPr txBox="1"/>
          <p:nvPr>
            <p:ph idx="1" type="body"/>
          </p:nvPr>
        </p:nvSpPr>
        <p:spPr>
          <a:xfrm>
            <a:off x="701040" y="4415790"/>
            <a:ext cx="5608200" cy="4183500"/>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SzPts val="1400"/>
              <a:buNone/>
            </a:pPr>
            <a:r>
              <a:t/>
            </a:r>
            <a:endParaRPr/>
          </a:p>
        </p:txBody>
      </p:sp>
      <p:sp>
        <p:nvSpPr>
          <p:cNvPr id="471" name="Google Shape;471;g210a6e79a9b_1_277:notes"/>
          <p:cNvSpPr txBox="1"/>
          <p:nvPr>
            <p:ph idx="12" type="sldNum"/>
          </p:nvPr>
        </p:nvSpPr>
        <p:spPr>
          <a:xfrm>
            <a:off x="3970938" y="8829967"/>
            <a:ext cx="3037800" cy="464700"/>
          </a:xfrm>
          <a:prstGeom prst="rect">
            <a:avLst/>
          </a:prstGeom>
          <a:noFill/>
          <a:ln>
            <a:noFill/>
          </a:ln>
        </p:spPr>
        <p:txBody>
          <a:bodyPr anchorCtr="0" anchor="b" bIns="46575" lIns="93150" spcFirstLastPara="1" rIns="93150"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g210a6e79a9b_1_289:notes"/>
          <p:cNvSpPr/>
          <p:nvPr>
            <p:ph idx="2" type="sldImg"/>
          </p:nvPr>
        </p:nvSpPr>
        <p:spPr>
          <a:xfrm>
            <a:off x="406400" y="696913"/>
            <a:ext cx="6197700" cy="34863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83" name="Google Shape;483;g210a6e79a9b_1_289:notes"/>
          <p:cNvSpPr txBox="1"/>
          <p:nvPr>
            <p:ph idx="1" type="body"/>
          </p:nvPr>
        </p:nvSpPr>
        <p:spPr>
          <a:xfrm>
            <a:off x="701040" y="4415790"/>
            <a:ext cx="5608200" cy="4183500"/>
          </a:xfrm>
          <a:prstGeom prst="rect">
            <a:avLst/>
          </a:prstGeom>
          <a:noFill/>
          <a:ln>
            <a:noFill/>
          </a:ln>
        </p:spPr>
        <p:txBody>
          <a:bodyPr anchorCtr="0" anchor="t" bIns="46575" lIns="93150" spcFirstLastPara="1" rIns="93150" wrap="square" tIns="46575">
            <a:noAutofit/>
          </a:bodyPr>
          <a:lstStyle/>
          <a:p>
            <a:pPr indent="-317500" lvl="0" marL="457200" rtl="0" algn="l">
              <a:lnSpc>
                <a:spcPct val="100000"/>
              </a:lnSpc>
              <a:spcBef>
                <a:spcPts val="0"/>
              </a:spcBef>
              <a:spcAft>
                <a:spcPts val="0"/>
              </a:spcAft>
              <a:buClr>
                <a:schemeClr val="dk1"/>
              </a:buClr>
              <a:buSzPts val="1400"/>
              <a:buChar char="●"/>
            </a:pPr>
            <a:r>
              <a:rPr lang="en-US"/>
              <a:t>The purpose of this slide is to review the various topics covered in class today. It is also an opportunity to </a:t>
            </a:r>
            <a:r>
              <a:rPr b="1" lang="en-US"/>
              <a:t>ASK</a:t>
            </a:r>
            <a:r>
              <a:rPr lang="en-US"/>
              <a:t> if students have any outstanding questions that need to be resolved.</a:t>
            </a:r>
            <a:endParaRPr/>
          </a:p>
        </p:txBody>
      </p:sp>
      <p:sp>
        <p:nvSpPr>
          <p:cNvPr id="484" name="Google Shape;484;g210a6e79a9b_1_289:notes"/>
          <p:cNvSpPr txBox="1"/>
          <p:nvPr>
            <p:ph idx="12" type="sldNum"/>
          </p:nvPr>
        </p:nvSpPr>
        <p:spPr>
          <a:xfrm>
            <a:off x="3970938" y="8829967"/>
            <a:ext cx="3037800" cy="464700"/>
          </a:xfrm>
          <a:prstGeom prst="rect">
            <a:avLst/>
          </a:prstGeom>
          <a:noFill/>
          <a:ln>
            <a:noFill/>
          </a:ln>
        </p:spPr>
        <p:txBody>
          <a:bodyPr anchorCtr="0" anchor="b" bIns="46575" lIns="93150" spcFirstLastPara="1" rIns="93150"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p41:notes"/>
          <p:cNvSpPr/>
          <p:nvPr>
            <p:ph idx="2" type="sldImg"/>
          </p:nvPr>
        </p:nvSpPr>
        <p:spPr>
          <a:xfrm>
            <a:off x="406400" y="696913"/>
            <a:ext cx="6197700" cy="34863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91" name="Google Shape;491;p41:notes"/>
          <p:cNvSpPr txBox="1"/>
          <p:nvPr>
            <p:ph idx="1" type="body"/>
          </p:nvPr>
        </p:nvSpPr>
        <p:spPr>
          <a:xfrm>
            <a:off x="701040" y="4415790"/>
            <a:ext cx="5608200" cy="4183500"/>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SzPts val="1400"/>
              <a:buNone/>
            </a:pPr>
            <a:r>
              <a:t/>
            </a:r>
            <a:endParaRPr/>
          </a:p>
        </p:txBody>
      </p:sp>
      <p:sp>
        <p:nvSpPr>
          <p:cNvPr id="492" name="Google Shape;492;p41:notes"/>
          <p:cNvSpPr txBox="1"/>
          <p:nvPr>
            <p:ph idx="12" type="sldNum"/>
          </p:nvPr>
        </p:nvSpPr>
        <p:spPr>
          <a:xfrm>
            <a:off x="3970938" y="8829967"/>
            <a:ext cx="3037800" cy="464700"/>
          </a:xfrm>
          <a:prstGeom prst="rect">
            <a:avLst/>
          </a:prstGeom>
          <a:noFill/>
          <a:ln>
            <a:noFill/>
          </a:ln>
        </p:spPr>
        <p:txBody>
          <a:bodyPr anchorCtr="0" anchor="b" bIns="46575" lIns="93150" spcFirstLastPara="1" rIns="93150" wrap="square" tIns="46575">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g210a6e79a9b_1_552:notes"/>
          <p:cNvSpPr txBox="1"/>
          <p:nvPr>
            <p:ph idx="1" type="body"/>
          </p:nvPr>
        </p:nvSpPr>
        <p:spPr>
          <a:xfrm>
            <a:off x="701040" y="4473893"/>
            <a:ext cx="5608200" cy="3660600"/>
          </a:xfrm>
          <a:prstGeom prst="rect">
            <a:avLst/>
          </a:prstGeom>
          <a:noFill/>
          <a:ln>
            <a:noFill/>
          </a:ln>
        </p:spPr>
        <p:txBody>
          <a:bodyPr anchorCtr="0" anchor="t" bIns="46625" lIns="93275" spcFirstLastPara="1" rIns="93275" wrap="square" tIns="46625">
            <a:noAutofit/>
          </a:bodyPr>
          <a:lstStyle/>
          <a:p>
            <a:pPr indent="0" lvl="0" marL="0" rtl="0" algn="l">
              <a:lnSpc>
                <a:spcPct val="100000"/>
              </a:lnSpc>
              <a:spcBef>
                <a:spcPts val="0"/>
              </a:spcBef>
              <a:spcAft>
                <a:spcPts val="0"/>
              </a:spcAft>
              <a:buSzPts val="1400"/>
              <a:buNone/>
            </a:pPr>
            <a:r>
              <a:t/>
            </a:r>
            <a:endParaRPr/>
          </a:p>
        </p:txBody>
      </p:sp>
      <p:sp>
        <p:nvSpPr>
          <p:cNvPr id="499" name="Google Shape;499;g210a6e79a9b_1_552:notes"/>
          <p:cNvSpPr/>
          <p:nvPr>
            <p:ph idx="2" type="sldImg"/>
          </p:nvPr>
        </p:nvSpPr>
        <p:spPr>
          <a:xfrm>
            <a:off x="701040" y="1162050"/>
            <a:ext cx="5608200" cy="3137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210a6e79a9b_1_0:notes"/>
          <p:cNvSpPr/>
          <p:nvPr>
            <p:ph idx="2" type="sldImg"/>
          </p:nvPr>
        </p:nvSpPr>
        <p:spPr>
          <a:xfrm>
            <a:off x="406400" y="696913"/>
            <a:ext cx="6197700" cy="34863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3" name="Google Shape;283;g210a6e79a9b_1_0:notes"/>
          <p:cNvSpPr txBox="1"/>
          <p:nvPr>
            <p:ph idx="1" type="body"/>
          </p:nvPr>
        </p:nvSpPr>
        <p:spPr>
          <a:xfrm>
            <a:off x="701040" y="4415790"/>
            <a:ext cx="5608200" cy="4183500"/>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SzPts val="1400"/>
              <a:buNone/>
            </a:pPr>
            <a:r>
              <a:t/>
            </a:r>
            <a:endParaRPr/>
          </a:p>
        </p:txBody>
      </p:sp>
      <p:sp>
        <p:nvSpPr>
          <p:cNvPr id="284" name="Google Shape;284;g210a6e79a9b_1_0:notes"/>
          <p:cNvSpPr txBox="1"/>
          <p:nvPr>
            <p:ph idx="12" type="sldNum"/>
          </p:nvPr>
        </p:nvSpPr>
        <p:spPr>
          <a:xfrm>
            <a:off x="3970938" y="8829967"/>
            <a:ext cx="3037800" cy="464700"/>
          </a:xfrm>
          <a:prstGeom prst="rect">
            <a:avLst/>
          </a:prstGeom>
          <a:noFill/>
          <a:ln>
            <a:noFill/>
          </a:ln>
        </p:spPr>
        <p:txBody>
          <a:bodyPr anchorCtr="0" anchor="b" bIns="46575" lIns="93150" spcFirstLastPara="1" rIns="93150"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p4: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4" name="Google Shape;294;p4:notes"/>
          <p:cNvSpPr txBox="1"/>
          <p:nvPr>
            <p:ph idx="1" type="body"/>
          </p:nvPr>
        </p:nvSpPr>
        <p:spPr>
          <a:xfrm>
            <a:off x="701040" y="4415790"/>
            <a:ext cx="5608320" cy="4183380"/>
          </a:xfrm>
          <a:prstGeom prst="rect">
            <a:avLst/>
          </a:prstGeom>
          <a:noFill/>
          <a:ln>
            <a:noFill/>
          </a:ln>
        </p:spPr>
        <p:txBody>
          <a:bodyPr anchorCtr="0" anchor="t" bIns="46575" lIns="93150" spcFirstLastPara="1" rIns="93150" wrap="square" tIns="46575">
            <a:noAutofit/>
          </a:bodyPr>
          <a:lstStyle/>
          <a:p>
            <a:pPr indent="-317500" lvl="0" marL="457200" rtl="0" algn="l">
              <a:lnSpc>
                <a:spcPct val="100000"/>
              </a:lnSpc>
              <a:spcBef>
                <a:spcPts val="0"/>
              </a:spcBef>
              <a:spcAft>
                <a:spcPts val="0"/>
              </a:spcAft>
              <a:buSzPts val="1400"/>
              <a:buChar char="●"/>
            </a:pPr>
            <a:r>
              <a:rPr lang="en-US"/>
              <a:t>The purpose of this slide is to introduce how dashboards and stories relate to one another in Tableau.</a:t>
            </a:r>
            <a:endParaRPr/>
          </a:p>
        </p:txBody>
      </p:sp>
      <p:sp>
        <p:nvSpPr>
          <p:cNvPr id="295" name="Google Shape;295;p4:notes"/>
          <p:cNvSpPr txBox="1"/>
          <p:nvPr>
            <p:ph idx="12" type="sldNum"/>
          </p:nvPr>
        </p:nvSpPr>
        <p:spPr>
          <a:xfrm>
            <a:off x="3970938" y="8829967"/>
            <a:ext cx="3037840" cy="464820"/>
          </a:xfrm>
          <a:prstGeom prst="rect">
            <a:avLst/>
          </a:prstGeom>
          <a:noFill/>
          <a:ln>
            <a:noFill/>
          </a:ln>
        </p:spPr>
        <p:txBody>
          <a:bodyPr anchorCtr="0" anchor="b" bIns="46575" lIns="93150" spcFirstLastPara="1" rIns="93150"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p5:notes"/>
          <p:cNvSpPr txBox="1"/>
          <p:nvPr>
            <p:ph idx="1" type="body"/>
          </p:nvPr>
        </p:nvSpPr>
        <p:spPr>
          <a:xfrm>
            <a:off x="701040" y="4415790"/>
            <a:ext cx="5608320" cy="4183380"/>
          </a:xfrm>
          <a:prstGeom prst="rect">
            <a:avLst/>
          </a:prstGeom>
          <a:noFill/>
          <a:ln>
            <a:noFill/>
          </a:ln>
        </p:spPr>
        <p:txBody>
          <a:bodyPr anchorCtr="0" anchor="t" bIns="46575" lIns="93150" spcFirstLastPara="1" rIns="93150" wrap="square" tIns="46575">
            <a:noAutofit/>
          </a:bodyPr>
          <a:lstStyle/>
          <a:p>
            <a:pPr indent="-317500" lvl="0" marL="457200" rtl="0" algn="l">
              <a:lnSpc>
                <a:spcPct val="100000"/>
              </a:lnSpc>
              <a:spcBef>
                <a:spcPts val="0"/>
              </a:spcBef>
              <a:spcAft>
                <a:spcPts val="0"/>
              </a:spcAft>
              <a:buSzPts val="1400"/>
              <a:buChar char="●"/>
            </a:pPr>
            <a:r>
              <a:rPr lang="en-US"/>
              <a:t>The purpose of this slide is to show how to create a new dashboard and add the sheets we have created into it</a:t>
            </a:r>
            <a:endParaRPr/>
          </a:p>
          <a:p>
            <a:pPr indent="-317500" lvl="1" marL="914400" rtl="0" algn="l">
              <a:lnSpc>
                <a:spcPct val="100000"/>
              </a:lnSpc>
              <a:spcBef>
                <a:spcPts val="0"/>
              </a:spcBef>
              <a:spcAft>
                <a:spcPts val="0"/>
              </a:spcAft>
              <a:buSzPts val="1400"/>
              <a:buChar char="○"/>
            </a:pPr>
            <a:r>
              <a:rPr lang="en-US"/>
              <a:t>To create a dashboard, Click on the </a:t>
            </a:r>
            <a:r>
              <a:rPr b="1" lang="en-US"/>
              <a:t>dashboard</a:t>
            </a:r>
            <a:r>
              <a:rPr lang="en-US"/>
              <a:t> icon at the bottom of the display, and then check the </a:t>
            </a:r>
            <a:r>
              <a:rPr b="1" lang="en-US"/>
              <a:t>Sheets</a:t>
            </a:r>
            <a:r>
              <a:rPr lang="en-US"/>
              <a:t> you would like to add into the dashboard. Since we have 2 sheets in the above screenshot, both of them appear in the list of sheets that are available.</a:t>
            </a:r>
            <a:endParaRPr/>
          </a:p>
          <a:p>
            <a:pPr indent="-317500" lvl="1" marL="914400" rtl="0" algn="l">
              <a:lnSpc>
                <a:spcPct val="100000"/>
              </a:lnSpc>
              <a:spcBef>
                <a:spcPts val="0"/>
              </a:spcBef>
              <a:spcAft>
                <a:spcPts val="0"/>
              </a:spcAft>
              <a:buSzPts val="1400"/>
              <a:buChar char="○"/>
            </a:pPr>
            <a:r>
              <a:rPr lang="en-US"/>
              <a:t>Feel free to explore the sheets you have created so far and start creating your dashboard and add the sheets to it.</a:t>
            </a:r>
            <a:endParaRPr/>
          </a:p>
        </p:txBody>
      </p:sp>
      <p:sp>
        <p:nvSpPr>
          <p:cNvPr id="303" name="Google Shape;303;p5: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p6: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6" name="Google Shape;316;p6:notes"/>
          <p:cNvSpPr txBox="1"/>
          <p:nvPr>
            <p:ph idx="1" type="body"/>
          </p:nvPr>
        </p:nvSpPr>
        <p:spPr>
          <a:xfrm>
            <a:off x="701040" y="4415790"/>
            <a:ext cx="5608320" cy="4183380"/>
          </a:xfrm>
          <a:prstGeom prst="rect">
            <a:avLst/>
          </a:prstGeom>
          <a:noFill/>
          <a:ln>
            <a:noFill/>
          </a:ln>
        </p:spPr>
        <p:txBody>
          <a:bodyPr anchorCtr="0" anchor="t" bIns="46575" lIns="93150" spcFirstLastPara="1" rIns="93150" wrap="square" tIns="46575">
            <a:noAutofit/>
          </a:bodyPr>
          <a:lstStyle/>
          <a:p>
            <a:pPr indent="-317500" lvl="0" marL="457200" rtl="0" algn="l">
              <a:lnSpc>
                <a:spcPct val="100000"/>
              </a:lnSpc>
              <a:spcBef>
                <a:spcPts val="0"/>
              </a:spcBef>
              <a:spcAft>
                <a:spcPts val="0"/>
              </a:spcAft>
              <a:buSzPts val="1400"/>
              <a:buChar char="●"/>
            </a:pPr>
            <a:r>
              <a:rPr lang="en-US"/>
              <a:t>The purpose of this slide is to lay out some best practices for building dashboards in Tableau. </a:t>
            </a:r>
            <a:r>
              <a:rPr b="1" lang="en-US"/>
              <a:t>EXPAND</a:t>
            </a:r>
            <a:r>
              <a:rPr lang="en-US"/>
              <a:t> on each of the bullets in the list on the left and </a:t>
            </a:r>
            <a:r>
              <a:rPr b="1" lang="en-US"/>
              <a:t>EXPLAIN</a:t>
            </a:r>
            <a:r>
              <a:rPr lang="en-US"/>
              <a:t> their importance. </a:t>
            </a:r>
            <a:r>
              <a:rPr b="1" lang="en-US"/>
              <a:t>SIGNAL</a:t>
            </a:r>
            <a:r>
              <a:rPr lang="en-US"/>
              <a:t> to students that this is just a preliminary introduction to concepts we will discuss in more detail during the Storytelling in Tableau portion of the course.</a:t>
            </a:r>
            <a:endParaRPr/>
          </a:p>
        </p:txBody>
      </p:sp>
      <p:sp>
        <p:nvSpPr>
          <p:cNvPr id="317" name="Google Shape;317;p6:notes"/>
          <p:cNvSpPr txBox="1"/>
          <p:nvPr>
            <p:ph idx="12" type="sldNum"/>
          </p:nvPr>
        </p:nvSpPr>
        <p:spPr>
          <a:xfrm>
            <a:off x="3970938" y="8829967"/>
            <a:ext cx="3037840" cy="464820"/>
          </a:xfrm>
          <a:prstGeom prst="rect">
            <a:avLst/>
          </a:prstGeom>
          <a:noFill/>
          <a:ln>
            <a:noFill/>
          </a:ln>
        </p:spPr>
        <p:txBody>
          <a:bodyPr anchorCtr="0" anchor="b" bIns="46575" lIns="93150" spcFirstLastPara="1" rIns="93150"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210a6e79a9b_1_266:notes"/>
          <p:cNvSpPr/>
          <p:nvPr>
            <p:ph idx="2" type="sldImg"/>
          </p:nvPr>
        </p:nvSpPr>
        <p:spPr>
          <a:xfrm>
            <a:off x="406400" y="696913"/>
            <a:ext cx="6197700" cy="34863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5" name="Google Shape;325;g210a6e79a9b_1_266:notes"/>
          <p:cNvSpPr txBox="1"/>
          <p:nvPr>
            <p:ph idx="1" type="body"/>
          </p:nvPr>
        </p:nvSpPr>
        <p:spPr>
          <a:xfrm>
            <a:off x="701040" y="4415790"/>
            <a:ext cx="5608200" cy="4183500"/>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SzPts val="1400"/>
              <a:buNone/>
            </a:pPr>
            <a:r>
              <a:t/>
            </a:r>
            <a:endParaRPr/>
          </a:p>
        </p:txBody>
      </p:sp>
      <p:sp>
        <p:nvSpPr>
          <p:cNvPr id="326" name="Google Shape;326;g210a6e79a9b_1_266:notes"/>
          <p:cNvSpPr txBox="1"/>
          <p:nvPr>
            <p:ph idx="12" type="sldNum"/>
          </p:nvPr>
        </p:nvSpPr>
        <p:spPr>
          <a:xfrm>
            <a:off x="3970938" y="8829967"/>
            <a:ext cx="3037800" cy="464700"/>
          </a:xfrm>
          <a:prstGeom prst="rect">
            <a:avLst/>
          </a:prstGeom>
          <a:noFill/>
          <a:ln>
            <a:noFill/>
          </a:ln>
        </p:spPr>
        <p:txBody>
          <a:bodyPr anchorCtr="0" anchor="b" bIns="46575" lIns="93150" spcFirstLastPara="1" rIns="93150"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p8:notes"/>
          <p:cNvSpPr txBox="1"/>
          <p:nvPr>
            <p:ph idx="1" type="body"/>
          </p:nvPr>
        </p:nvSpPr>
        <p:spPr>
          <a:xfrm>
            <a:off x="701040" y="4415790"/>
            <a:ext cx="5608320" cy="4183380"/>
          </a:xfrm>
          <a:prstGeom prst="rect">
            <a:avLst/>
          </a:prstGeom>
          <a:noFill/>
          <a:ln>
            <a:noFill/>
          </a:ln>
        </p:spPr>
        <p:txBody>
          <a:bodyPr anchorCtr="0" anchor="t" bIns="46575" lIns="93150" spcFirstLastPara="1" rIns="93150" wrap="square" tIns="46575">
            <a:noAutofit/>
          </a:bodyPr>
          <a:lstStyle/>
          <a:p>
            <a:pPr indent="-317500" lvl="0" marL="457200" rtl="0" algn="l">
              <a:lnSpc>
                <a:spcPct val="100000"/>
              </a:lnSpc>
              <a:spcBef>
                <a:spcPts val="0"/>
              </a:spcBef>
              <a:spcAft>
                <a:spcPts val="0"/>
              </a:spcAft>
              <a:buSzPts val="1400"/>
              <a:buChar char="●"/>
            </a:pPr>
            <a:r>
              <a:rPr lang="en-US"/>
              <a:t>The purpose of this slide is to </a:t>
            </a:r>
            <a:r>
              <a:rPr b="1" lang="en-US"/>
              <a:t>WALK THROUGH</a:t>
            </a:r>
            <a:r>
              <a:rPr lang="en-US"/>
              <a:t> how to implement a new dashboard in Tableau, as well as offering some basic considerations to keep in mind (size / purpose) while constructing one.</a:t>
            </a:r>
            <a:endParaRPr/>
          </a:p>
        </p:txBody>
      </p:sp>
      <p:sp>
        <p:nvSpPr>
          <p:cNvPr id="337" name="Google Shape;337;p8: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p9:notes"/>
          <p:cNvSpPr txBox="1"/>
          <p:nvPr>
            <p:ph idx="1" type="body"/>
          </p:nvPr>
        </p:nvSpPr>
        <p:spPr>
          <a:xfrm>
            <a:off x="701040" y="4415790"/>
            <a:ext cx="5608200" cy="4183500"/>
          </a:xfrm>
          <a:prstGeom prst="rect">
            <a:avLst/>
          </a:prstGeom>
          <a:noFill/>
          <a:ln>
            <a:noFill/>
          </a:ln>
        </p:spPr>
        <p:txBody>
          <a:bodyPr anchorCtr="0" anchor="t" bIns="46575" lIns="93150" spcFirstLastPara="1" rIns="93150" wrap="square" tIns="46575">
            <a:noAutofit/>
          </a:bodyPr>
          <a:lstStyle/>
          <a:p>
            <a:pPr indent="-317500" lvl="0" marL="457200" rtl="0" algn="l">
              <a:lnSpc>
                <a:spcPct val="100000"/>
              </a:lnSpc>
              <a:spcBef>
                <a:spcPts val="0"/>
              </a:spcBef>
              <a:spcAft>
                <a:spcPts val="0"/>
              </a:spcAft>
              <a:buSzPts val="1400"/>
              <a:buChar char="●"/>
            </a:pPr>
            <a:r>
              <a:rPr lang="en-US"/>
              <a:t>The purpose of this slide is to direct students to create a dashboard using the world dataset. </a:t>
            </a:r>
            <a:r>
              <a:rPr b="1" lang="en-US"/>
              <a:t>REMIND </a:t>
            </a:r>
            <a:r>
              <a:rPr lang="en-US"/>
              <a:t>students that they have been saving their work all along so that they have many different charts to choose from. </a:t>
            </a:r>
            <a:r>
              <a:rPr b="1" lang="en-US"/>
              <a:t>ENCOURAGE</a:t>
            </a:r>
            <a:r>
              <a:rPr lang="en-US"/>
              <a:t> students to experiment -- the purpose right now is to make something functional, not something perfect.</a:t>
            </a:r>
            <a:r>
              <a:rPr b="1" lang="en-US"/>
              <a:t> SUGGEST</a:t>
            </a:r>
            <a:r>
              <a:rPr lang="en-US"/>
              <a:t> they try to keep the best practices in mind.</a:t>
            </a:r>
            <a:endParaRPr/>
          </a:p>
        </p:txBody>
      </p:sp>
      <p:sp>
        <p:nvSpPr>
          <p:cNvPr id="349" name="Google Shape;349;p9:notes"/>
          <p:cNvSpPr/>
          <p:nvPr>
            <p:ph idx="2" type="sldImg"/>
          </p:nvPr>
        </p:nvSpPr>
        <p:spPr>
          <a:xfrm>
            <a:off x="406400" y="696913"/>
            <a:ext cx="6197700" cy="34863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1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jp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11.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hyperlink" Target="https://goo.gl/maps/kBUSowm8acoNevJ4A" TargetMode="External"/><Relationship Id="rId4" Type="http://schemas.openxmlformats.org/officeDocument/2006/relationships/hyperlink" Target="https://goo.gl/maps/kBUSowm8acoNevJ4A" TargetMode="External"/><Relationship Id="rId5" Type="http://schemas.openxmlformats.org/officeDocument/2006/relationships/hyperlink" Target="https://goo.gl/maps/kBUSowm8acoNevJ4A" TargetMode="Externa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3.png"/><Relationship Id="rId4" Type="http://schemas.openxmlformats.org/officeDocument/2006/relationships/image" Target="../media/image8.png"/><Relationship Id="rId5" Type="http://schemas.openxmlformats.org/officeDocument/2006/relationships/image" Target="../media/image2.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19.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16.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slide" type="title">
  <p:cSld name="TITLE">
    <p:spTree>
      <p:nvGrpSpPr>
        <p:cNvPr id="16" name="Shape 16"/>
        <p:cNvGrpSpPr/>
        <p:nvPr/>
      </p:nvGrpSpPr>
      <p:grpSpPr>
        <a:xfrm>
          <a:off x="0" y="0"/>
          <a:ext cx="0" cy="0"/>
          <a:chOff x="0" y="0"/>
          <a:chExt cx="0" cy="0"/>
        </a:xfrm>
      </p:grpSpPr>
      <p:sp>
        <p:nvSpPr>
          <p:cNvPr id="17" name="Google Shape;17;p2"/>
          <p:cNvSpPr txBox="1"/>
          <p:nvPr>
            <p:ph type="ctrTitle"/>
          </p:nvPr>
        </p:nvSpPr>
        <p:spPr>
          <a:xfrm>
            <a:off x="1144200" y="7701025"/>
            <a:ext cx="11673300" cy="4508100"/>
          </a:xfrm>
          <a:prstGeom prst="rect">
            <a:avLst/>
          </a:prstGeom>
          <a:noFill/>
          <a:ln>
            <a:noFill/>
          </a:ln>
        </p:spPr>
        <p:txBody>
          <a:bodyPr anchorCtr="0" anchor="t" bIns="182850" lIns="182850" spcFirstLastPara="1" rIns="182850" wrap="square" tIns="182850">
            <a:noAutofit/>
          </a:bodyPr>
          <a:lstStyle>
            <a:lvl1pPr lvl="0" algn="l">
              <a:lnSpc>
                <a:spcPct val="115000"/>
              </a:lnSpc>
              <a:spcBef>
                <a:spcPts val="0"/>
              </a:spcBef>
              <a:spcAft>
                <a:spcPts val="0"/>
              </a:spcAft>
              <a:buSzPts val="4000"/>
              <a:buNone/>
              <a:defRPr sz="6400">
                <a:solidFill>
                  <a:schemeClr val="accent5"/>
                </a:solidFill>
              </a:defRPr>
            </a:lvl1pPr>
            <a:lvl2pPr lvl="1" algn="l">
              <a:lnSpc>
                <a:spcPct val="115000"/>
              </a:lnSpc>
              <a:spcBef>
                <a:spcPts val="0"/>
              </a:spcBef>
              <a:spcAft>
                <a:spcPts val="0"/>
              </a:spcAft>
              <a:buSzPts val="10400"/>
              <a:buNone/>
              <a:defRPr sz="12500"/>
            </a:lvl2pPr>
            <a:lvl3pPr lvl="2" algn="l">
              <a:lnSpc>
                <a:spcPct val="115000"/>
              </a:lnSpc>
              <a:spcBef>
                <a:spcPts val="0"/>
              </a:spcBef>
              <a:spcAft>
                <a:spcPts val="0"/>
              </a:spcAft>
              <a:buSzPts val="10400"/>
              <a:buNone/>
              <a:defRPr sz="12500"/>
            </a:lvl3pPr>
            <a:lvl4pPr lvl="3" algn="l">
              <a:lnSpc>
                <a:spcPct val="115000"/>
              </a:lnSpc>
              <a:spcBef>
                <a:spcPts val="0"/>
              </a:spcBef>
              <a:spcAft>
                <a:spcPts val="0"/>
              </a:spcAft>
              <a:buSzPts val="10400"/>
              <a:buNone/>
              <a:defRPr sz="12500"/>
            </a:lvl4pPr>
            <a:lvl5pPr lvl="4" algn="l">
              <a:lnSpc>
                <a:spcPct val="115000"/>
              </a:lnSpc>
              <a:spcBef>
                <a:spcPts val="0"/>
              </a:spcBef>
              <a:spcAft>
                <a:spcPts val="0"/>
              </a:spcAft>
              <a:buSzPts val="10400"/>
              <a:buNone/>
              <a:defRPr sz="12500"/>
            </a:lvl5pPr>
            <a:lvl6pPr lvl="5" algn="l">
              <a:lnSpc>
                <a:spcPct val="115000"/>
              </a:lnSpc>
              <a:spcBef>
                <a:spcPts val="0"/>
              </a:spcBef>
              <a:spcAft>
                <a:spcPts val="0"/>
              </a:spcAft>
              <a:buSzPts val="10400"/>
              <a:buNone/>
              <a:defRPr sz="12500"/>
            </a:lvl6pPr>
            <a:lvl7pPr lvl="6" algn="l">
              <a:lnSpc>
                <a:spcPct val="115000"/>
              </a:lnSpc>
              <a:spcBef>
                <a:spcPts val="0"/>
              </a:spcBef>
              <a:spcAft>
                <a:spcPts val="0"/>
              </a:spcAft>
              <a:buSzPts val="10400"/>
              <a:buNone/>
              <a:defRPr sz="12500"/>
            </a:lvl7pPr>
            <a:lvl8pPr lvl="7" algn="l">
              <a:lnSpc>
                <a:spcPct val="115000"/>
              </a:lnSpc>
              <a:spcBef>
                <a:spcPts val="0"/>
              </a:spcBef>
              <a:spcAft>
                <a:spcPts val="0"/>
              </a:spcAft>
              <a:buSzPts val="10400"/>
              <a:buNone/>
              <a:defRPr sz="12500"/>
            </a:lvl8pPr>
            <a:lvl9pPr lvl="8" algn="l">
              <a:lnSpc>
                <a:spcPct val="115000"/>
              </a:lnSpc>
              <a:spcBef>
                <a:spcPts val="0"/>
              </a:spcBef>
              <a:spcAft>
                <a:spcPts val="0"/>
              </a:spcAft>
              <a:buSzPts val="10400"/>
              <a:buNone/>
              <a:defRPr sz="12500"/>
            </a:lvl9pPr>
          </a:lstStyle>
          <a:p/>
        </p:txBody>
      </p:sp>
      <p:pic>
        <p:nvPicPr>
          <p:cNvPr id="18" name="Google Shape;18;p2"/>
          <p:cNvPicPr preferRelativeResize="0"/>
          <p:nvPr/>
        </p:nvPicPr>
        <p:blipFill rotWithShape="1">
          <a:blip r:embed="rId2">
            <a:alphaModFix/>
          </a:blip>
          <a:srcRect b="-931" l="0" r="0" t="-1484"/>
          <a:stretch/>
        </p:blipFill>
        <p:spPr>
          <a:xfrm>
            <a:off x="12817402" y="1958940"/>
            <a:ext cx="10828799" cy="10250279"/>
          </a:xfrm>
          <a:prstGeom prst="rect">
            <a:avLst/>
          </a:prstGeom>
          <a:noFill/>
          <a:ln>
            <a:noFill/>
          </a:ln>
        </p:spPr>
      </p:pic>
      <p:pic>
        <p:nvPicPr>
          <p:cNvPr id="19" name="Google Shape;19;p2"/>
          <p:cNvPicPr preferRelativeResize="0"/>
          <p:nvPr/>
        </p:nvPicPr>
        <p:blipFill rotWithShape="1">
          <a:blip r:embed="rId3">
            <a:alphaModFix/>
          </a:blip>
          <a:srcRect b="0" l="0" r="0" t="0"/>
          <a:stretch/>
        </p:blipFill>
        <p:spPr>
          <a:xfrm>
            <a:off x="1144202" y="6504666"/>
            <a:ext cx="10828824" cy="854194"/>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o we are">
  <p:cSld name="Who we are">
    <p:spTree>
      <p:nvGrpSpPr>
        <p:cNvPr id="68" name="Shape 68"/>
        <p:cNvGrpSpPr/>
        <p:nvPr/>
      </p:nvGrpSpPr>
      <p:grpSpPr>
        <a:xfrm>
          <a:off x="0" y="0"/>
          <a:ext cx="0" cy="0"/>
          <a:chOff x="0" y="0"/>
          <a:chExt cx="0" cy="0"/>
        </a:xfrm>
      </p:grpSpPr>
      <p:sp>
        <p:nvSpPr>
          <p:cNvPr id="69" name="Google Shape;69;p11"/>
          <p:cNvSpPr/>
          <p:nvPr/>
        </p:nvSpPr>
        <p:spPr>
          <a:xfrm>
            <a:off x="12192000" y="-334"/>
            <a:ext cx="12192000" cy="13716000"/>
          </a:xfrm>
          <a:prstGeom prst="rect">
            <a:avLst/>
          </a:prstGeom>
          <a:solidFill>
            <a:schemeClr val="lt2"/>
          </a:solidFill>
          <a:ln>
            <a:noFill/>
          </a:ln>
        </p:spPr>
        <p:txBody>
          <a:bodyPr anchorCtr="0" anchor="ctr" bIns="219400" lIns="219400" spcFirstLastPara="1" rIns="219400" wrap="square" tIns="219400">
            <a:noAutofit/>
          </a:bodyPr>
          <a:lstStyle/>
          <a:p>
            <a:pPr indent="0" lvl="0" marL="0" marR="0" rtl="0" algn="l">
              <a:lnSpc>
                <a:spcPct val="100000"/>
              </a:lnSpc>
              <a:spcBef>
                <a:spcPts val="0"/>
              </a:spcBef>
              <a:spcAft>
                <a:spcPts val="0"/>
              </a:spcAft>
              <a:buClr>
                <a:schemeClr val="dk1"/>
              </a:buClr>
              <a:buSzPts val="4300"/>
              <a:buFont typeface="Century Gothic"/>
              <a:buNone/>
            </a:pPr>
            <a:r>
              <a:t/>
            </a:r>
            <a:endParaRPr b="0" i="0" sz="4300" u="none" cap="none" strike="noStrike">
              <a:solidFill>
                <a:schemeClr val="dk1"/>
              </a:solidFill>
              <a:latin typeface="Century Gothic"/>
              <a:ea typeface="Century Gothic"/>
              <a:cs typeface="Century Gothic"/>
              <a:sym typeface="Century Gothic"/>
            </a:endParaRPr>
          </a:p>
        </p:txBody>
      </p:sp>
      <p:sp>
        <p:nvSpPr>
          <p:cNvPr id="70" name="Google Shape;70;p11"/>
          <p:cNvSpPr txBox="1"/>
          <p:nvPr>
            <p:ph idx="12" type="sldNum"/>
          </p:nvPr>
        </p:nvSpPr>
        <p:spPr>
          <a:xfrm>
            <a:off x="22593216" y="12596946"/>
            <a:ext cx="1463100" cy="775500"/>
          </a:xfrm>
          <a:prstGeom prst="rect">
            <a:avLst/>
          </a:prstGeom>
          <a:noFill/>
          <a:ln>
            <a:noFill/>
          </a:ln>
        </p:spPr>
        <p:txBody>
          <a:bodyPr anchorCtr="0" anchor="ctr" bIns="182850" lIns="182850" spcFirstLastPara="1" rIns="182850" wrap="square" tIns="182850">
            <a:normAutofit/>
          </a:bodyPr>
          <a:lstStyle>
            <a:lvl1pPr indent="0" lvl="0"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
        <p:nvSpPr>
          <p:cNvPr id="71" name="Google Shape;71;p11"/>
          <p:cNvSpPr txBox="1"/>
          <p:nvPr/>
        </p:nvSpPr>
        <p:spPr>
          <a:xfrm>
            <a:off x="831198" y="3365634"/>
            <a:ext cx="11360700" cy="8373300"/>
          </a:xfrm>
          <a:prstGeom prst="rect">
            <a:avLst/>
          </a:prstGeom>
          <a:noFill/>
          <a:ln>
            <a:noFill/>
          </a:ln>
        </p:spPr>
        <p:txBody>
          <a:bodyPr anchorCtr="0" anchor="ctr" bIns="91400" lIns="182850" spcFirstLastPara="1" rIns="182850" wrap="square" tIns="91400">
            <a:spAutoFit/>
          </a:bodyPr>
          <a:lstStyle/>
          <a:p>
            <a:pPr indent="0" lvl="0" marL="0" marR="0" rtl="0" algn="l">
              <a:lnSpc>
                <a:spcPct val="100000"/>
              </a:lnSpc>
              <a:spcBef>
                <a:spcPts val="0"/>
              </a:spcBef>
              <a:spcAft>
                <a:spcPts val="0"/>
              </a:spcAft>
              <a:buClr>
                <a:schemeClr val="dk1"/>
              </a:buClr>
              <a:buSzPts val="3800"/>
              <a:buFont typeface="Century Gothic"/>
              <a:buNone/>
            </a:pPr>
            <a:r>
              <a:rPr b="0" i="0" lang="en-US" sz="3800" u="none" cap="none" strike="noStrike">
                <a:solidFill>
                  <a:schemeClr val="dk1"/>
                </a:solidFill>
                <a:latin typeface="Century Gothic"/>
                <a:ea typeface="Century Gothic"/>
                <a:cs typeface="Century Gothic"/>
                <a:sym typeface="Century Gothic"/>
              </a:rPr>
              <a:t>Data Society’s mission is to integrate Big Data and machine learning best practices across entire teams and empower professionals to identify new insights.</a:t>
            </a:r>
            <a:endParaRPr b="0" i="0" sz="2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3800"/>
              <a:buFont typeface="Century Gothic"/>
              <a:buNone/>
            </a:pPr>
            <a:r>
              <a:t/>
            </a:r>
            <a:endParaRPr b="0" i="0" sz="3800" u="none" cap="none" strike="noStrike">
              <a:solidFill>
                <a:schemeClr val="dk1"/>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chemeClr val="dk1"/>
              </a:buClr>
              <a:buSzPts val="3800"/>
              <a:buFont typeface="Century Gothic"/>
              <a:buNone/>
            </a:pPr>
            <a:r>
              <a:rPr b="0" i="0" lang="en-US" sz="3800" u="none" cap="none" strike="noStrike">
                <a:solidFill>
                  <a:schemeClr val="dk1"/>
                </a:solidFill>
                <a:latin typeface="Century Gothic"/>
                <a:ea typeface="Century Gothic"/>
                <a:cs typeface="Century Gothic"/>
                <a:sym typeface="Century Gothic"/>
              </a:rPr>
              <a:t>We provide:</a:t>
            </a:r>
            <a:endParaRPr b="0" i="0" sz="2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3800"/>
              <a:buFont typeface="Century Gothic"/>
              <a:buNone/>
            </a:pPr>
            <a:r>
              <a:t/>
            </a:r>
            <a:endParaRPr b="0" i="0" sz="3800" u="none" cap="none" strike="noStrike">
              <a:solidFill>
                <a:schemeClr val="dk1"/>
              </a:solidFill>
              <a:latin typeface="Century Gothic"/>
              <a:ea typeface="Century Gothic"/>
              <a:cs typeface="Century Gothic"/>
              <a:sym typeface="Century Gothic"/>
            </a:endParaRPr>
          </a:p>
          <a:p>
            <a:pPr indent="-571500" lvl="0" marL="571500" marR="0" rtl="0" algn="l">
              <a:lnSpc>
                <a:spcPct val="100000"/>
              </a:lnSpc>
              <a:spcBef>
                <a:spcPts val="0"/>
              </a:spcBef>
              <a:spcAft>
                <a:spcPts val="0"/>
              </a:spcAft>
              <a:buClr>
                <a:schemeClr val="dk1"/>
              </a:buClr>
              <a:buSzPts val="3800"/>
              <a:buFont typeface="Arial"/>
              <a:buChar char="•"/>
            </a:pPr>
            <a:r>
              <a:rPr b="0" i="0" lang="en-US" sz="3800" u="none" cap="none" strike="noStrike">
                <a:solidFill>
                  <a:schemeClr val="dk1"/>
                </a:solidFill>
                <a:latin typeface="Century Gothic"/>
                <a:ea typeface="Century Gothic"/>
                <a:cs typeface="Century Gothic"/>
                <a:sym typeface="Century Gothic"/>
              </a:rPr>
              <a:t>High-quality data science training programs</a:t>
            </a:r>
            <a:endParaRPr b="0" i="0" sz="2800" u="none" cap="none" strike="noStrike">
              <a:solidFill>
                <a:srgbClr val="000000"/>
              </a:solidFill>
              <a:latin typeface="Arial"/>
              <a:ea typeface="Arial"/>
              <a:cs typeface="Arial"/>
              <a:sym typeface="Arial"/>
            </a:endParaRPr>
          </a:p>
          <a:p>
            <a:pPr indent="-571500" lvl="0" marL="571500" marR="0" rtl="0" algn="l">
              <a:lnSpc>
                <a:spcPct val="100000"/>
              </a:lnSpc>
              <a:spcBef>
                <a:spcPts val="0"/>
              </a:spcBef>
              <a:spcAft>
                <a:spcPts val="0"/>
              </a:spcAft>
              <a:buClr>
                <a:schemeClr val="dk1"/>
              </a:buClr>
              <a:buSzPts val="3800"/>
              <a:buFont typeface="Arial"/>
              <a:buChar char="•"/>
            </a:pPr>
            <a:r>
              <a:rPr b="0" i="0" lang="en-US" sz="3800" u="none" cap="none" strike="noStrike">
                <a:solidFill>
                  <a:schemeClr val="dk1"/>
                </a:solidFill>
                <a:latin typeface="Century Gothic"/>
                <a:ea typeface="Century Gothic"/>
                <a:cs typeface="Century Gothic"/>
                <a:sym typeface="Century Gothic"/>
              </a:rPr>
              <a:t>Customized executive workshops</a:t>
            </a:r>
            <a:endParaRPr b="0" i="0" sz="2800" u="none" cap="none" strike="noStrike">
              <a:solidFill>
                <a:srgbClr val="000000"/>
              </a:solidFill>
              <a:latin typeface="Arial"/>
              <a:ea typeface="Arial"/>
              <a:cs typeface="Arial"/>
              <a:sym typeface="Arial"/>
            </a:endParaRPr>
          </a:p>
          <a:p>
            <a:pPr indent="-571500" lvl="0" marL="571500" marR="0" rtl="0" algn="l">
              <a:lnSpc>
                <a:spcPct val="100000"/>
              </a:lnSpc>
              <a:spcBef>
                <a:spcPts val="0"/>
              </a:spcBef>
              <a:spcAft>
                <a:spcPts val="0"/>
              </a:spcAft>
              <a:buClr>
                <a:schemeClr val="dk1"/>
              </a:buClr>
              <a:buSzPts val="3800"/>
              <a:buFont typeface="Arial"/>
              <a:buChar char="•"/>
            </a:pPr>
            <a:r>
              <a:rPr b="0" i="0" lang="en-US" sz="3800" u="none" cap="none" strike="noStrike">
                <a:solidFill>
                  <a:schemeClr val="dk1"/>
                </a:solidFill>
                <a:latin typeface="Century Gothic"/>
                <a:ea typeface="Century Gothic"/>
                <a:cs typeface="Century Gothic"/>
                <a:sym typeface="Century Gothic"/>
              </a:rPr>
              <a:t>Custom software solutions and consulting services</a:t>
            </a:r>
            <a:endParaRPr b="0" i="0" sz="2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3800"/>
              <a:buFont typeface="Arial"/>
              <a:buNone/>
            </a:pPr>
            <a:r>
              <a:t/>
            </a:r>
            <a:endParaRPr b="0" i="0" sz="3800" u="none" cap="none" strike="noStrike">
              <a:solidFill>
                <a:schemeClr val="dk1"/>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chemeClr val="dk1"/>
              </a:buClr>
              <a:buSzPts val="3800"/>
              <a:buFont typeface="Arial"/>
              <a:buNone/>
            </a:pPr>
            <a:r>
              <a:rPr b="0" i="0" lang="en-US" sz="3800" u="none" cap="none" strike="noStrike">
                <a:solidFill>
                  <a:schemeClr val="dk1"/>
                </a:solidFill>
                <a:latin typeface="Century Gothic"/>
                <a:ea typeface="Century Gothic"/>
                <a:cs typeface="Century Gothic"/>
                <a:sym typeface="Century Gothic"/>
              </a:rPr>
              <a:t>Since 2014, we’ve worked with thousands of professionals to make their data work for them.</a:t>
            </a:r>
            <a:endParaRPr b="0" i="0" sz="2800" u="none" cap="none" strike="noStrike">
              <a:solidFill>
                <a:srgbClr val="000000"/>
              </a:solidFill>
              <a:latin typeface="Arial"/>
              <a:ea typeface="Arial"/>
              <a:cs typeface="Arial"/>
              <a:sym typeface="Arial"/>
            </a:endParaRPr>
          </a:p>
        </p:txBody>
      </p:sp>
      <p:pic>
        <p:nvPicPr>
          <p:cNvPr descr="A picture containing text, sign&#10;&#10;Description automatically generated" id="72" name="Google Shape;72;p11"/>
          <p:cNvPicPr preferRelativeResize="0"/>
          <p:nvPr/>
        </p:nvPicPr>
        <p:blipFill rotWithShape="1">
          <a:blip r:embed="rId2">
            <a:alphaModFix/>
          </a:blip>
          <a:srcRect b="0" l="0" r="0" t="0"/>
          <a:stretch/>
        </p:blipFill>
        <p:spPr>
          <a:xfrm>
            <a:off x="14919814" y="4292172"/>
            <a:ext cx="6736369" cy="5783986"/>
          </a:xfrm>
          <a:prstGeom prst="rect">
            <a:avLst/>
          </a:prstGeom>
          <a:noFill/>
          <a:ln>
            <a:noFill/>
          </a:ln>
        </p:spPr>
      </p:pic>
      <p:sp>
        <p:nvSpPr>
          <p:cNvPr id="73" name="Google Shape;73;p11"/>
          <p:cNvSpPr txBox="1"/>
          <p:nvPr/>
        </p:nvSpPr>
        <p:spPr>
          <a:xfrm>
            <a:off x="19334266" y="12603962"/>
            <a:ext cx="4063200" cy="781800"/>
          </a:xfrm>
          <a:prstGeom prst="rect">
            <a:avLst/>
          </a:prstGeom>
          <a:noFill/>
          <a:ln>
            <a:noFill/>
          </a:ln>
        </p:spPr>
        <p:txBody>
          <a:bodyPr anchorCtr="0" anchor="t" bIns="219400" lIns="219400" spcFirstLastPara="1" rIns="219400" wrap="square" tIns="219400">
            <a:spAutoFit/>
          </a:bodyPr>
          <a:lstStyle/>
          <a:p>
            <a:pPr indent="0" lvl="0" marL="0" marR="0" rtl="0" algn="r">
              <a:lnSpc>
                <a:spcPct val="100000"/>
              </a:lnSpc>
              <a:spcBef>
                <a:spcPts val="0"/>
              </a:spcBef>
              <a:spcAft>
                <a:spcPts val="0"/>
              </a:spcAft>
              <a:buClr>
                <a:srgbClr val="000000"/>
              </a:buClr>
              <a:buSzPts val="2200"/>
              <a:buFont typeface="Arial"/>
              <a:buNone/>
            </a:pPr>
            <a:r>
              <a:rPr b="1" i="0" lang="en-US" sz="2200" u="none" cap="none" strike="noStrike">
                <a:solidFill>
                  <a:srgbClr val="422B72"/>
                </a:solidFill>
                <a:latin typeface="Century Gothic"/>
                <a:ea typeface="Century Gothic"/>
                <a:cs typeface="Century Gothic"/>
                <a:sym typeface="Century Gothic"/>
              </a:rPr>
              <a:t>DATA SOCIETY © 2021</a:t>
            </a:r>
            <a:endParaRPr b="0" i="0" sz="2800" u="none" cap="none" strike="noStrike">
              <a:solidFill>
                <a:srgbClr val="000000"/>
              </a:solidFill>
              <a:latin typeface="Arial"/>
              <a:ea typeface="Arial"/>
              <a:cs typeface="Arial"/>
              <a:sym typeface="Arial"/>
            </a:endParaRPr>
          </a:p>
        </p:txBody>
      </p:sp>
      <p:sp>
        <p:nvSpPr>
          <p:cNvPr id="74" name="Google Shape;74;p11"/>
          <p:cNvSpPr txBox="1"/>
          <p:nvPr/>
        </p:nvSpPr>
        <p:spPr>
          <a:xfrm>
            <a:off x="831200" y="1068660"/>
            <a:ext cx="9210300" cy="1644000"/>
          </a:xfrm>
          <a:prstGeom prst="rect">
            <a:avLst/>
          </a:prstGeom>
          <a:noFill/>
          <a:ln>
            <a:noFill/>
          </a:ln>
        </p:spPr>
        <p:txBody>
          <a:bodyPr anchorCtr="0" anchor="t" bIns="182850" lIns="182850" spcFirstLastPara="1" rIns="182850" wrap="square" tIns="182850">
            <a:normAutofit/>
          </a:bodyPr>
          <a:lstStyle/>
          <a:p>
            <a:pPr indent="0" lvl="0" marL="0" marR="0" rtl="0" algn="l">
              <a:lnSpc>
                <a:spcPct val="100000"/>
              </a:lnSpc>
              <a:spcBef>
                <a:spcPts val="0"/>
              </a:spcBef>
              <a:spcAft>
                <a:spcPts val="0"/>
              </a:spcAft>
              <a:buClr>
                <a:schemeClr val="dk1"/>
              </a:buClr>
              <a:buSzPts val="5600"/>
              <a:buFont typeface="Century Gothic"/>
              <a:buNone/>
            </a:pPr>
            <a:r>
              <a:rPr b="1" i="0" lang="en-US" sz="7200" u="none" cap="none" strike="noStrike">
                <a:solidFill>
                  <a:schemeClr val="dk1"/>
                </a:solidFill>
                <a:latin typeface="Century Gothic"/>
                <a:ea typeface="Century Gothic"/>
                <a:cs typeface="Century Gothic"/>
                <a:sym typeface="Century Gothic"/>
              </a:rPr>
              <a:t>Who we are</a:t>
            </a:r>
            <a:endParaRPr b="0" i="0" sz="28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bout this course">
  <p:cSld name="About this course">
    <p:spTree>
      <p:nvGrpSpPr>
        <p:cNvPr id="75" name="Shape 75"/>
        <p:cNvGrpSpPr/>
        <p:nvPr/>
      </p:nvGrpSpPr>
      <p:grpSpPr>
        <a:xfrm>
          <a:off x="0" y="0"/>
          <a:ext cx="0" cy="0"/>
          <a:chOff x="0" y="0"/>
          <a:chExt cx="0" cy="0"/>
        </a:xfrm>
      </p:grpSpPr>
      <p:sp>
        <p:nvSpPr>
          <p:cNvPr id="76" name="Google Shape;76;p12"/>
          <p:cNvSpPr txBox="1"/>
          <p:nvPr>
            <p:ph idx="12" type="sldNum"/>
          </p:nvPr>
        </p:nvSpPr>
        <p:spPr>
          <a:xfrm>
            <a:off x="22593216" y="12596946"/>
            <a:ext cx="1463100" cy="775500"/>
          </a:xfrm>
          <a:prstGeom prst="rect">
            <a:avLst/>
          </a:prstGeom>
          <a:noFill/>
          <a:ln>
            <a:noFill/>
          </a:ln>
        </p:spPr>
        <p:txBody>
          <a:bodyPr anchorCtr="0" anchor="ctr" bIns="182850" lIns="182850" spcFirstLastPara="1" rIns="182850" wrap="square" tIns="182850">
            <a:normAutofit/>
          </a:bodyPr>
          <a:lstStyle>
            <a:lvl1pPr indent="0" lvl="0"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pic>
        <p:nvPicPr>
          <p:cNvPr id="77" name="Google Shape;77;p12"/>
          <p:cNvPicPr preferRelativeResize="0"/>
          <p:nvPr/>
        </p:nvPicPr>
        <p:blipFill rotWithShape="1">
          <a:blip r:embed="rId2">
            <a:alphaModFix/>
          </a:blip>
          <a:srcRect b="0" l="0" r="0" t="0"/>
          <a:stretch/>
        </p:blipFill>
        <p:spPr>
          <a:xfrm>
            <a:off x="14742831" y="3314742"/>
            <a:ext cx="7226830" cy="9120500"/>
          </a:xfrm>
          <a:prstGeom prst="rect">
            <a:avLst/>
          </a:prstGeom>
          <a:noFill/>
          <a:ln>
            <a:noFill/>
          </a:ln>
        </p:spPr>
      </p:pic>
      <p:sp>
        <p:nvSpPr>
          <p:cNvPr id="78" name="Google Shape;78;p12"/>
          <p:cNvSpPr txBox="1"/>
          <p:nvPr/>
        </p:nvSpPr>
        <p:spPr>
          <a:xfrm>
            <a:off x="831200" y="1068660"/>
            <a:ext cx="9210300" cy="1644000"/>
          </a:xfrm>
          <a:prstGeom prst="rect">
            <a:avLst/>
          </a:prstGeom>
          <a:noFill/>
          <a:ln>
            <a:noFill/>
          </a:ln>
        </p:spPr>
        <p:txBody>
          <a:bodyPr anchorCtr="0" anchor="t" bIns="182850" lIns="182850" spcFirstLastPara="1" rIns="182850" wrap="square" tIns="182850">
            <a:normAutofit/>
          </a:bodyPr>
          <a:lstStyle/>
          <a:p>
            <a:pPr indent="0" lvl="0" marL="0" marR="0" rtl="0" algn="l">
              <a:lnSpc>
                <a:spcPct val="100000"/>
              </a:lnSpc>
              <a:spcBef>
                <a:spcPts val="0"/>
              </a:spcBef>
              <a:spcAft>
                <a:spcPts val="0"/>
              </a:spcAft>
              <a:buClr>
                <a:schemeClr val="dk1"/>
              </a:buClr>
              <a:buSzPts val="5600"/>
              <a:buFont typeface="Century Gothic"/>
              <a:buNone/>
            </a:pPr>
            <a:r>
              <a:rPr b="1" i="0" lang="en-US" sz="7200" u="none" cap="none" strike="noStrike">
                <a:solidFill>
                  <a:schemeClr val="dk1"/>
                </a:solidFill>
                <a:latin typeface="Century Gothic"/>
                <a:ea typeface="Century Gothic"/>
                <a:cs typeface="Century Gothic"/>
                <a:sym typeface="Century Gothic"/>
              </a:rPr>
              <a:t>About the course</a:t>
            </a:r>
            <a:endParaRPr b="0" i="0" sz="2800" u="none" cap="none" strike="noStrike">
              <a:solidFill>
                <a:srgbClr val="000000"/>
              </a:solidFill>
              <a:latin typeface="Arial"/>
              <a:ea typeface="Arial"/>
              <a:cs typeface="Arial"/>
              <a:sym typeface="Arial"/>
            </a:endParaRPr>
          </a:p>
        </p:txBody>
      </p:sp>
      <p:sp>
        <p:nvSpPr>
          <p:cNvPr id="79" name="Google Shape;79;p12"/>
          <p:cNvSpPr txBox="1"/>
          <p:nvPr>
            <p:ph idx="1" type="body"/>
          </p:nvPr>
        </p:nvSpPr>
        <p:spPr>
          <a:xfrm>
            <a:off x="831198" y="3314740"/>
            <a:ext cx="12970500" cy="9120600"/>
          </a:xfrm>
          <a:prstGeom prst="rect">
            <a:avLst/>
          </a:prstGeom>
          <a:solidFill>
            <a:schemeClr val="lt1"/>
          </a:solidFill>
          <a:ln>
            <a:noFill/>
          </a:ln>
        </p:spPr>
        <p:txBody>
          <a:bodyPr anchorCtr="0" anchor="t" bIns="182850" lIns="182850" spcFirstLastPara="1" rIns="182850" wrap="square" tIns="182850">
            <a:normAutofit/>
          </a:bodyPr>
          <a:lstStyle>
            <a:lvl1pPr indent="-482600" lvl="0" marL="457200" algn="l">
              <a:lnSpc>
                <a:spcPct val="115000"/>
              </a:lnSpc>
              <a:spcBef>
                <a:spcPts val="0"/>
              </a:spcBef>
              <a:spcAft>
                <a:spcPts val="0"/>
              </a:spcAft>
              <a:buSzPts val="4000"/>
              <a:buChar char="●"/>
              <a:defRPr sz="4000"/>
            </a:lvl1pPr>
            <a:lvl2pPr indent="-482600" lvl="1" marL="914400" algn="l">
              <a:lnSpc>
                <a:spcPct val="115000"/>
              </a:lnSpc>
              <a:spcBef>
                <a:spcPts val="0"/>
              </a:spcBef>
              <a:spcAft>
                <a:spcPts val="0"/>
              </a:spcAft>
              <a:buSzPts val="4000"/>
              <a:buChar char="○"/>
              <a:defRPr sz="4000"/>
            </a:lvl2pPr>
            <a:lvl3pPr indent="-482600" lvl="2" marL="1371600" algn="l">
              <a:lnSpc>
                <a:spcPct val="115000"/>
              </a:lnSpc>
              <a:spcBef>
                <a:spcPts val="0"/>
              </a:spcBef>
              <a:spcAft>
                <a:spcPts val="0"/>
              </a:spcAft>
              <a:buSzPts val="4000"/>
              <a:buChar char="■"/>
              <a:defRPr sz="4000"/>
            </a:lvl3pPr>
            <a:lvl4pPr indent="-482600" lvl="3" marL="1828800" algn="l">
              <a:lnSpc>
                <a:spcPct val="115000"/>
              </a:lnSpc>
              <a:spcBef>
                <a:spcPts val="0"/>
              </a:spcBef>
              <a:spcAft>
                <a:spcPts val="0"/>
              </a:spcAft>
              <a:buSzPts val="4000"/>
              <a:buChar char="●"/>
              <a:defRPr sz="4000"/>
            </a:lvl4pPr>
            <a:lvl5pPr indent="-482600" lvl="4" marL="2286000" algn="l">
              <a:lnSpc>
                <a:spcPct val="115000"/>
              </a:lnSpc>
              <a:spcBef>
                <a:spcPts val="0"/>
              </a:spcBef>
              <a:spcAft>
                <a:spcPts val="0"/>
              </a:spcAft>
              <a:buSzPts val="4000"/>
              <a:buChar char="○"/>
              <a:defRPr sz="4000"/>
            </a:lvl5pPr>
            <a:lvl6pPr indent="-406400" lvl="5" marL="2743200" algn="l">
              <a:lnSpc>
                <a:spcPct val="115000"/>
              </a:lnSpc>
              <a:spcBef>
                <a:spcPts val="0"/>
              </a:spcBef>
              <a:spcAft>
                <a:spcPts val="0"/>
              </a:spcAft>
              <a:buSzPts val="2800"/>
              <a:buChar char="■"/>
              <a:defRPr/>
            </a:lvl6pPr>
            <a:lvl7pPr indent="-406400" lvl="6" marL="3200400" algn="l">
              <a:lnSpc>
                <a:spcPct val="115000"/>
              </a:lnSpc>
              <a:spcBef>
                <a:spcPts val="0"/>
              </a:spcBef>
              <a:spcAft>
                <a:spcPts val="0"/>
              </a:spcAft>
              <a:buSzPts val="2800"/>
              <a:buChar char="●"/>
              <a:defRPr/>
            </a:lvl7pPr>
            <a:lvl8pPr indent="-406400" lvl="7" marL="3657600" algn="l">
              <a:lnSpc>
                <a:spcPct val="115000"/>
              </a:lnSpc>
              <a:spcBef>
                <a:spcPts val="0"/>
              </a:spcBef>
              <a:spcAft>
                <a:spcPts val="0"/>
              </a:spcAft>
              <a:buSzPts val="2800"/>
              <a:buChar char="○"/>
              <a:defRPr/>
            </a:lvl8pPr>
            <a:lvl9pPr indent="-406400" lvl="8" marL="4114800" algn="l">
              <a:lnSpc>
                <a:spcPct val="115000"/>
              </a:lnSpc>
              <a:spcBef>
                <a:spcPts val="0"/>
              </a:spcBef>
              <a:spcAft>
                <a:spcPts val="0"/>
              </a:spcAft>
              <a:buSzPts val="2800"/>
              <a:buChar char="■"/>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eet your instructor">
  <p:cSld name="Meet your instructor">
    <p:bg>
      <p:bgPr>
        <a:solidFill>
          <a:srgbClr val="422772"/>
        </a:solidFill>
      </p:bgPr>
    </p:bg>
    <p:spTree>
      <p:nvGrpSpPr>
        <p:cNvPr id="80" name="Shape 80"/>
        <p:cNvGrpSpPr/>
        <p:nvPr/>
      </p:nvGrpSpPr>
      <p:grpSpPr>
        <a:xfrm>
          <a:off x="0" y="0"/>
          <a:ext cx="0" cy="0"/>
          <a:chOff x="0" y="0"/>
          <a:chExt cx="0" cy="0"/>
        </a:xfrm>
      </p:grpSpPr>
      <p:sp>
        <p:nvSpPr>
          <p:cNvPr id="81" name="Google Shape;81;p13"/>
          <p:cNvSpPr txBox="1"/>
          <p:nvPr>
            <p:ph idx="12" type="sldNum"/>
          </p:nvPr>
        </p:nvSpPr>
        <p:spPr>
          <a:xfrm>
            <a:off x="22593216" y="12596946"/>
            <a:ext cx="1463100" cy="775500"/>
          </a:xfrm>
          <a:prstGeom prst="rect">
            <a:avLst/>
          </a:prstGeom>
          <a:noFill/>
          <a:ln>
            <a:noFill/>
          </a:ln>
        </p:spPr>
        <p:txBody>
          <a:bodyPr anchorCtr="0" anchor="ctr" bIns="182850" lIns="182850" spcFirstLastPara="1" rIns="182850" wrap="square" tIns="182850">
            <a:normAutofit/>
          </a:bodyPr>
          <a:lstStyle>
            <a:lvl1pPr indent="0" lvl="0"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
        <p:nvSpPr>
          <p:cNvPr id="82" name="Google Shape;82;p13"/>
          <p:cNvSpPr txBox="1"/>
          <p:nvPr/>
        </p:nvSpPr>
        <p:spPr>
          <a:xfrm>
            <a:off x="812776" y="1070242"/>
            <a:ext cx="6007200" cy="4913400"/>
          </a:xfrm>
          <a:prstGeom prst="rect">
            <a:avLst/>
          </a:prstGeom>
          <a:noFill/>
          <a:ln>
            <a:noFill/>
          </a:ln>
        </p:spPr>
        <p:txBody>
          <a:bodyPr anchorCtr="0" anchor="t" bIns="182850" lIns="182850" spcFirstLastPara="1" rIns="182850" wrap="square" tIns="182850">
            <a:normAutofit/>
          </a:bodyPr>
          <a:lstStyle/>
          <a:p>
            <a:pPr indent="0" lvl="0" marL="0" marR="0" rtl="0" algn="l">
              <a:lnSpc>
                <a:spcPct val="100000"/>
              </a:lnSpc>
              <a:spcBef>
                <a:spcPts val="0"/>
              </a:spcBef>
              <a:spcAft>
                <a:spcPts val="0"/>
              </a:spcAft>
              <a:buClr>
                <a:srgbClr val="FFFFFF"/>
              </a:buClr>
              <a:buSzPts val="6400"/>
              <a:buFont typeface="Century Gothic"/>
              <a:buNone/>
            </a:pPr>
            <a:r>
              <a:rPr b="1" i="0" lang="en-US" sz="7200" u="none" cap="none" strike="noStrike">
                <a:solidFill>
                  <a:srgbClr val="FFFFFF"/>
                </a:solidFill>
                <a:latin typeface="Century Gothic"/>
                <a:ea typeface="Century Gothic"/>
                <a:cs typeface="Century Gothic"/>
                <a:sym typeface="Century Gothic"/>
              </a:rPr>
              <a:t>Meet your instructor</a:t>
            </a:r>
            <a:endParaRPr b="0" i="0" sz="2800" u="none" cap="none" strike="noStrike">
              <a:solidFill>
                <a:srgbClr val="000000"/>
              </a:solidFill>
              <a:latin typeface="Arial"/>
              <a:ea typeface="Arial"/>
              <a:cs typeface="Arial"/>
              <a:sym typeface="Arial"/>
            </a:endParaRPr>
          </a:p>
        </p:txBody>
      </p:sp>
      <p:sp>
        <p:nvSpPr>
          <p:cNvPr id="83" name="Google Shape;83;p13"/>
          <p:cNvSpPr txBox="1"/>
          <p:nvPr/>
        </p:nvSpPr>
        <p:spPr>
          <a:xfrm>
            <a:off x="22593222" y="12435244"/>
            <a:ext cx="1463100" cy="1049700"/>
          </a:xfrm>
          <a:prstGeom prst="rect">
            <a:avLst/>
          </a:prstGeom>
          <a:noFill/>
          <a:ln>
            <a:noFill/>
          </a:ln>
        </p:spPr>
        <p:txBody>
          <a:bodyPr anchorCtr="0" anchor="ctr" bIns="182850" lIns="182850" spcFirstLastPara="1" rIns="182850" wrap="square" tIns="182850">
            <a:normAutofit/>
          </a:bodyPr>
          <a:lstStyle/>
          <a:p>
            <a:pPr indent="0" lvl="0" marL="0" marR="0" rtl="0" algn="r">
              <a:lnSpc>
                <a:spcPct val="100000"/>
              </a:lnSpc>
              <a:spcBef>
                <a:spcPts val="0"/>
              </a:spcBef>
              <a:spcAft>
                <a:spcPts val="0"/>
              </a:spcAft>
              <a:buClr>
                <a:schemeClr val="accent1"/>
              </a:buClr>
              <a:buSzPts val="2400"/>
              <a:buFont typeface="Century Gothic"/>
              <a:buNone/>
            </a:pPr>
            <a:fld id="{00000000-1234-1234-1234-123412341234}" type="slidenum">
              <a:rPr b="0" i="0" lang="en-US" sz="2400" u="none" cap="none" strike="noStrike">
                <a:solidFill>
                  <a:schemeClr val="accent1"/>
                </a:solidFill>
                <a:latin typeface="Century Gothic"/>
                <a:ea typeface="Century Gothic"/>
                <a:cs typeface="Century Gothic"/>
                <a:sym typeface="Century Gothic"/>
              </a:rPr>
              <a:t>‹#›</a:t>
            </a:fld>
            <a:endParaRPr b="0" i="0" sz="2400" u="none" cap="none" strike="noStrike">
              <a:solidFill>
                <a:schemeClr val="accent1"/>
              </a:solidFill>
              <a:latin typeface="Century Gothic"/>
              <a:ea typeface="Century Gothic"/>
              <a:cs typeface="Century Gothic"/>
              <a:sym typeface="Century Gothic"/>
            </a:endParaRPr>
          </a:p>
        </p:txBody>
      </p:sp>
      <p:sp>
        <p:nvSpPr>
          <p:cNvPr id="84" name="Google Shape;84;p13"/>
          <p:cNvSpPr/>
          <p:nvPr/>
        </p:nvSpPr>
        <p:spPr>
          <a:xfrm>
            <a:off x="7964616" y="384904"/>
            <a:ext cx="14819100" cy="13337400"/>
          </a:xfrm>
          <a:prstGeom prst="ellipse">
            <a:avLst/>
          </a:prstGeom>
          <a:solidFill>
            <a:srgbClr val="FFFFFF"/>
          </a:solidFill>
          <a:ln>
            <a:noFill/>
          </a:ln>
        </p:spPr>
        <p:txBody>
          <a:bodyPr anchorCtr="0" anchor="ctr" bIns="219400" lIns="219400" spcFirstLastPara="1" rIns="219400" wrap="square" tIns="219400">
            <a:noAutofit/>
          </a:bodyPr>
          <a:lstStyle/>
          <a:p>
            <a:pPr indent="0" lvl="0" marL="0" marR="0" rtl="0" algn="l">
              <a:lnSpc>
                <a:spcPct val="100000"/>
              </a:lnSpc>
              <a:spcBef>
                <a:spcPts val="0"/>
              </a:spcBef>
              <a:spcAft>
                <a:spcPts val="0"/>
              </a:spcAft>
              <a:buClr>
                <a:schemeClr val="dk1"/>
              </a:buClr>
              <a:buSzPts val="4300"/>
              <a:buFont typeface="Century Gothic"/>
              <a:buNone/>
            </a:pPr>
            <a:r>
              <a:t/>
            </a:r>
            <a:endParaRPr b="0" i="0" sz="4300" u="none" cap="none" strike="noStrike">
              <a:solidFill>
                <a:schemeClr val="dk1"/>
              </a:solidFill>
              <a:latin typeface="Century Gothic"/>
              <a:ea typeface="Century Gothic"/>
              <a:cs typeface="Century Gothic"/>
              <a:sym typeface="Century Gothic"/>
            </a:endParaRPr>
          </a:p>
        </p:txBody>
      </p:sp>
      <p:sp>
        <p:nvSpPr>
          <p:cNvPr id="85" name="Google Shape;85;p13"/>
          <p:cNvSpPr/>
          <p:nvPr/>
        </p:nvSpPr>
        <p:spPr>
          <a:xfrm>
            <a:off x="7256014" y="-252840"/>
            <a:ext cx="16236000" cy="14612400"/>
          </a:xfrm>
          <a:prstGeom prst="ellipse">
            <a:avLst/>
          </a:prstGeom>
          <a:noFill/>
          <a:ln cap="flat" cmpd="sng" w="9525">
            <a:solidFill>
              <a:srgbClr val="845BA3"/>
            </a:solidFill>
            <a:prstDash val="solid"/>
            <a:round/>
            <a:headEnd len="sm" w="sm" type="none"/>
            <a:tailEnd len="sm" w="sm" type="none"/>
          </a:ln>
        </p:spPr>
        <p:txBody>
          <a:bodyPr anchorCtr="0" anchor="ctr" bIns="219400" lIns="219400" spcFirstLastPara="1" rIns="219400" wrap="square" tIns="219400">
            <a:noAutofit/>
          </a:bodyPr>
          <a:lstStyle/>
          <a:p>
            <a:pPr indent="0" lvl="0" marL="0" marR="0" rtl="0" algn="l">
              <a:lnSpc>
                <a:spcPct val="100000"/>
              </a:lnSpc>
              <a:spcBef>
                <a:spcPts val="0"/>
              </a:spcBef>
              <a:spcAft>
                <a:spcPts val="0"/>
              </a:spcAft>
              <a:buClr>
                <a:schemeClr val="dk1"/>
              </a:buClr>
              <a:buSzPts val="4300"/>
              <a:buFont typeface="Century Gothic"/>
              <a:buNone/>
            </a:pPr>
            <a:r>
              <a:t/>
            </a:r>
            <a:endParaRPr b="0" i="0" sz="4300" u="none" cap="none" strike="noStrike">
              <a:solidFill>
                <a:schemeClr val="dk1"/>
              </a:solidFill>
              <a:latin typeface="Century Gothic"/>
              <a:ea typeface="Century Gothic"/>
              <a:cs typeface="Century Gothic"/>
              <a:sym typeface="Century Gothic"/>
            </a:endParaRPr>
          </a:p>
        </p:txBody>
      </p:sp>
      <p:sp>
        <p:nvSpPr>
          <p:cNvPr id="86" name="Google Shape;86;p13"/>
          <p:cNvSpPr/>
          <p:nvPr/>
        </p:nvSpPr>
        <p:spPr>
          <a:xfrm>
            <a:off x="679614" y="6273344"/>
            <a:ext cx="3137700" cy="2823900"/>
          </a:xfrm>
          <a:prstGeom prst="ellipse">
            <a:avLst/>
          </a:prstGeom>
          <a:solidFill>
            <a:srgbClr val="FFFFFF"/>
          </a:solidFill>
          <a:ln>
            <a:noFill/>
          </a:ln>
        </p:spPr>
        <p:txBody>
          <a:bodyPr anchorCtr="0" anchor="ctr" bIns="219400" lIns="219400" spcFirstLastPara="1" rIns="219400" wrap="square" tIns="219400">
            <a:noAutofit/>
          </a:bodyPr>
          <a:lstStyle/>
          <a:p>
            <a:pPr indent="0" lvl="0" marL="0" marR="0" rtl="0" algn="l">
              <a:lnSpc>
                <a:spcPct val="100000"/>
              </a:lnSpc>
              <a:spcBef>
                <a:spcPts val="0"/>
              </a:spcBef>
              <a:spcAft>
                <a:spcPts val="0"/>
              </a:spcAft>
              <a:buClr>
                <a:schemeClr val="dk1"/>
              </a:buClr>
              <a:buSzPts val="4300"/>
              <a:buFont typeface="Century Gothic"/>
              <a:buNone/>
            </a:pPr>
            <a:r>
              <a:t/>
            </a:r>
            <a:endParaRPr b="0" i="0" sz="4300" u="none" cap="none" strike="noStrike">
              <a:solidFill>
                <a:schemeClr val="dk1"/>
              </a:solidFill>
              <a:latin typeface="Century Gothic"/>
              <a:ea typeface="Century Gothic"/>
              <a:cs typeface="Century Gothic"/>
              <a:sym typeface="Century Gothic"/>
            </a:endParaRPr>
          </a:p>
        </p:txBody>
      </p:sp>
      <p:sp>
        <p:nvSpPr>
          <p:cNvPr id="87" name="Google Shape;87;p13"/>
          <p:cNvSpPr/>
          <p:nvPr/>
        </p:nvSpPr>
        <p:spPr>
          <a:xfrm>
            <a:off x="1137544" y="6444254"/>
            <a:ext cx="6890700" cy="6201600"/>
          </a:xfrm>
          <a:prstGeom prst="ellipse">
            <a:avLst/>
          </a:prstGeom>
          <a:solidFill>
            <a:schemeClr val="accent6"/>
          </a:solidFill>
          <a:ln>
            <a:noFill/>
          </a:ln>
        </p:spPr>
        <p:txBody>
          <a:bodyPr anchorCtr="0" anchor="ctr" bIns="219400" lIns="219400" spcFirstLastPara="1" rIns="219400" wrap="square" tIns="219400">
            <a:noAutofit/>
          </a:bodyPr>
          <a:lstStyle/>
          <a:p>
            <a:pPr indent="0" lvl="0" marL="0" marR="0" rtl="0" algn="ctr">
              <a:lnSpc>
                <a:spcPct val="100000"/>
              </a:lnSpc>
              <a:spcBef>
                <a:spcPts val="0"/>
              </a:spcBef>
              <a:spcAft>
                <a:spcPts val="0"/>
              </a:spcAft>
              <a:buClr>
                <a:srgbClr val="FF00FF"/>
              </a:buClr>
              <a:buSzPts val="1900"/>
              <a:buFont typeface="Century Gothic"/>
              <a:buNone/>
            </a:pPr>
            <a:r>
              <a:rPr b="0" i="0" lang="en-US" sz="1900" u="none" cap="none" strike="noStrike">
                <a:solidFill>
                  <a:srgbClr val="FF00FF"/>
                </a:solidFill>
                <a:latin typeface="Century Gothic"/>
                <a:ea typeface="Century Gothic"/>
                <a:cs typeface="Century Gothic"/>
                <a:sym typeface="Century Gothic"/>
              </a:rPr>
              <a:t>Cover with image; right-click and select clipping mask - circle</a:t>
            </a:r>
            <a:endParaRPr b="0" i="0" sz="1900" u="none" cap="none" strike="noStrike">
              <a:solidFill>
                <a:srgbClr val="FF00FF"/>
              </a:solidFill>
              <a:latin typeface="Century Gothic"/>
              <a:ea typeface="Century Gothic"/>
              <a:cs typeface="Century Gothic"/>
              <a:sym typeface="Century Gothic"/>
            </a:endParaRPr>
          </a:p>
        </p:txBody>
      </p:sp>
      <p:sp>
        <p:nvSpPr>
          <p:cNvPr id="88" name="Google Shape;88;p13"/>
          <p:cNvSpPr txBox="1"/>
          <p:nvPr/>
        </p:nvSpPr>
        <p:spPr>
          <a:xfrm>
            <a:off x="19334266" y="12603962"/>
            <a:ext cx="4063200" cy="781800"/>
          </a:xfrm>
          <a:prstGeom prst="rect">
            <a:avLst/>
          </a:prstGeom>
          <a:noFill/>
          <a:ln>
            <a:noFill/>
          </a:ln>
        </p:spPr>
        <p:txBody>
          <a:bodyPr anchorCtr="0" anchor="t" bIns="219400" lIns="219400" spcFirstLastPara="1" rIns="219400" wrap="square" tIns="219400">
            <a:spAutoFit/>
          </a:bodyPr>
          <a:lstStyle/>
          <a:p>
            <a:pPr indent="0" lvl="0" marL="0" marR="0" rtl="0" algn="r">
              <a:lnSpc>
                <a:spcPct val="100000"/>
              </a:lnSpc>
              <a:spcBef>
                <a:spcPts val="0"/>
              </a:spcBef>
              <a:spcAft>
                <a:spcPts val="0"/>
              </a:spcAft>
              <a:buClr>
                <a:srgbClr val="000000"/>
              </a:buClr>
              <a:buSzPts val="2200"/>
              <a:buFont typeface="Arial"/>
              <a:buNone/>
            </a:pPr>
            <a:r>
              <a:rPr b="1" i="0" lang="en-US" sz="2200" u="none" cap="none" strike="noStrike">
                <a:solidFill>
                  <a:schemeClr val="lt1"/>
                </a:solidFill>
                <a:latin typeface="Century Gothic"/>
                <a:ea typeface="Century Gothic"/>
                <a:cs typeface="Century Gothic"/>
                <a:sym typeface="Century Gothic"/>
              </a:rPr>
              <a:t>DATA SOCIETY © 2021</a:t>
            </a:r>
            <a:endParaRPr b="0" i="0" sz="2800" u="none" cap="none" strike="noStrike">
              <a:solidFill>
                <a:srgbClr val="000000"/>
              </a:solidFill>
              <a:latin typeface="Arial"/>
              <a:ea typeface="Arial"/>
              <a:cs typeface="Arial"/>
              <a:sym typeface="Arial"/>
            </a:endParaRPr>
          </a:p>
        </p:txBody>
      </p:sp>
      <p:sp>
        <p:nvSpPr>
          <p:cNvPr id="89" name="Google Shape;89;p13"/>
          <p:cNvSpPr txBox="1"/>
          <p:nvPr>
            <p:ph idx="1" type="body"/>
          </p:nvPr>
        </p:nvSpPr>
        <p:spPr>
          <a:xfrm>
            <a:off x="10188576" y="4848226"/>
            <a:ext cx="10217100" cy="6178500"/>
          </a:xfrm>
          <a:prstGeom prst="rect">
            <a:avLst/>
          </a:prstGeom>
          <a:noFill/>
          <a:ln>
            <a:noFill/>
          </a:ln>
        </p:spPr>
        <p:txBody>
          <a:bodyPr anchorCtr="0" anchor="t" bIns="182850" lIns="182850" spcFirstLastPara="1" rIns="182850" wrap="square" tIns="182850">
            <a:normAutofit/>
          </a:bodyPr>
          <a:lstStyle>
            <a:lvl1pPr indent="-228600" lvl="0" marL="457200" algn="l">
              <a:lnSpc>
                <a:spcPct val="115000"/>
              </a:lnSpc>
              <a:spcBef>
                <a:spcPts val="0"/>
              </a:spcBef>
              <a:spcAft>
                <a:spcPts val="0"/>
              </a:spcAft>
              <a:buSzPts val="3600"/>
              <a:buNone/>
              <a:defRPr sz="4000"/>
            </a:lvl1pPr>
            <a:lvl2pPr indent="-406400" lvl="1" marL="914400" algn="l">
              <a:lnSpc>
                <a:spcPct val="115000"/>
              </a:lnSpc>
              <a:spcBef>
                <a:spcPts val="0"/>
              </a:spcBef>
              <a:spcAft>
                <a:spcPts val="0"/>
              </a:spcAft>
              <a:buSzPts val="2800"/>
              <a:buChar char="○"/>
              <a:defRPr/>
            </a:lvl2pPr>
            <a:lvl3pPr indent="-406400" lvl="2" marL="1371600" algn="l">
              <a:lnSpc>
                <a:spcPct val="115000"/>
              </a:lnSpc>
              <a:spcBef>
                <a:spcPts val="0"/>
              </a:spcBef>
              <a:spcAft>
                <a:spcPts val="0"/>
              </a:spcAft>
              <a:buSzPts val="2800"/>
              <a:buChar char="■"/>
              <a:defRPr/>
            </a:lvl3pPr>
            <a:lvl4pPr indent="-406400" lvl="3" marL="1828800" algn="l">
              <a:lnSpc>
                <a:spcPct val="115000"/>
              </a:lnSpc>
              <a:spcBef>
                <a:spcPts val="0"/>
              </a:spcBef>
              <a:spcAft>
                <a:spcPts val="0"/>
              </a:spcAft>
              <a:buSzPts val="2800"/>
              <a:buChar char="●"/>
              <a:defRPr/>
            </a:lvl4pPr>
            <a:lvl5pPr indent="-406400" lvl="4" marL="2286000" algn="l">
              <a:lnSpc>
                <a:spcPct val="115000"/>
              </a:lnSpc>
              <a:spcBef>
                <a:spcPts val="0"/>
              </a:spcBef>
              <a:spcAft>
                <a:spcPts val="0"/>
              </a:spcAft>
              <a:buSzPts val="2800"/>
              <a:buChar char="○"/>
              <a:defRPr/>
            </a:lvl5pPr>
            <a:lvl6pPr indent="-406400" lvl="5" marL="2743200" algn="l">
              <a:lnSpc>
                <a:spcPct val="115000"/>
              </a:lnSpc>
              <a:spcBef>
                <a:spcPts val="0"/>
              </a:spcBef>
              <a:spcAft>
                <a:spcPts val="0"/>
              </a:spcAft>
              <a:buSzPts val="2800"/>
              <a:buChar char="■"/>
              <a:defRPr/>
            </a:lvl6pPr>
            <a:lvl7pPr indent="-406400" lvl="6" marL="3200400" algn="l">
              <a:lnSpc>
                <a:spcPct val="115000"/>
              </a:lnSpc>
              <a:spcBef>
                <a:spcPts val="0"/>
              </a:spcBef>
              <a:spcAft>
                <a:spcPts val="0"/>
              </a:spcAft>
              <a:buSzPts val="2800"/>
              <a:buChar char="●"/>
              <a:defRPr/>
            </a:lvl7pPr>
            <a:lvl8pPr indent="-406400" lvl="7" marL="3657600" algn="l">
              <a:lnSpc>
                <a:spcPct val="115000"/>
              </a:lnSpc>
              <a:spcBef>
                <a:spcPts val="0"/>
              </a:spcBef>
              <a:spcAft>
                <a:spcPts val="0"/>
              </a:spcAft>
              <a:buSzPts val="2800"/>
              <a:buChar char="○"/>
              <a:defRPr/>
            </a:lvl8pPr>
            <a:lvl9pPr indent="-406400" lvl="8" marL="4114800" algn="l">
              <a:lnSpc>
                <a:spcPct val="115000"/>
              </a:lnSpc>
              <a:spcBef>
                <a:spcPts val="0"/>
              </a:spcBef>
              <a:spcAft>
                <a:spcPts val="0"/>
              </a:spcAft>
              <a:buSzPts val="2800"/>
              <a:buChar char="■"/>
              <a:defRPr/>
            </a:lvl9pPr>
          </a:lstStyle>
          <a:p/>
        </p:txBody>
      </p:sp>
      <p:sp>
        <p:nvSpPr>
          <p:cNvPr id="90" name="Google Shape;90;p13"/>
          <p:cNvSpPr txBox="1"/>
          <p:nvPr>
            <p:ph idx="2" type="body"/>
          </p:nvPr>
        </p:nvSpPr>
        <p:spPr>
          <a:xfrm>
            <a:off x="10188576" y="2689226"/>
            <a:ext cx="10217100" cy="1660500"/>
          </a:xfrm>
          <a:prstGeom prst="rect">
            <a:avLst/>
          </a:prstGeom>
          <a:noFill/>
          <a:ln>
            <a:noFill/>
          </a:ln>
        </p:spPr>
        <p:txBody>
          <a:bodyPr anchorCtr="0" anchor="t" bIns="182850" lIns="182850" spcFirstLastPara="1" rIns="182850" wrap="square" tIns="182850">
            <a:normAutofit/>
          </a:bodyPr>
          <a:lstStyle>
            <a:lvl1pPr indent="-228600" lvl="0" marL="457200" algn="l">
              <a:lnSpc>
                <a:spcPct val="115000"/>
              </a:lnSpc>
              <a:spcBef>
                <a:spcPts val="0"/>
              </a:spcBef>
              <a:spcAft>
                <a:spcPts val="0"/>
              </a:spcAft>
              <a:buSzPts val="3600"/>
              <a:buNone/>
              <a:defRPr b="0" i="1" sz="5600"/>
            </a:lvl1pPr>
            <a:lvl2pPr indent="-406400" lvl="1" marL="914400" algn="l">
              <a:lnSpc>
                <a:spcPct val="115000"/>
              </a:lnSpc>
              <a:spcBef>
                <a:spcPts val="0"/>
              </a:spcBef>
              <a:spcAft>
                <a:spcPts val="0"/>
              </a:spcAft>
              <a:buSzPts val="2800"/>
              <a:buChar char="○"/>
              <a:defRPr/>
            </a:lvl2pPr>
            <a:lvl3pPr indent="-406400" lvl="2" marL="1371600" algn="l">
              <a:lnSpc>
                <a:spcPct val="115000"/>
              </a:lnSpc>
              <a:spcBef>
                <a:spcPts val="0"/>
              </a:spcBef>
              <a:spcAft>
                <a:spcPts val="0"/>
              </a:spcAft>
              <a:buSzPts val="2800"/>
              <a:buChar char="■"/>
              <a:defRPr/>
            </a:lvl3pPr>
            <a:lvl4pPr indent="-406400" lvl="3" marL="1828800" algn="l">
              <a:lnSpc>
                <a:spcPct val="115000"/>
              </a:lnSpc>
              <a:spcBef>
                <a:spcPts val="0"/>
              </a:spcBef>
              <a:spcAft>
                <a:spcPts val="0"/>
              </a:spcAft>
              <a:buSzPts val="2800"/>
              <a:buChar char="●"/>
              <a:defRPr/>
            </a:lvl4pPr>
            <a:lvl5pPr indent="-406400" lvl="4" marL="2286000" algn="l">
              <a:lnSpc>
                <a:spcPct val="115000"/>
              </a:lnSpc>
              <a:spcBef>
                <a:spcPts val="0"/>
              </a:spcBef>
              <a:spcAft>
                <a:spcPts val="0"/>
              </a:spcAft>
              <a:buSzPts val="2800"/>
              <a:buChar char="○"/>
              <a:defRPr/>
            </a:lvl5pPr>
            <a:lvl6pPr indent="-406400" lvl="5" marL="2743200" algn="l">
              <a:lnSpc>
                <a:spcPct val="115000"/>
              </a:lnSpc>
              <a:spcBef>
                <a:spcPts val="0"/>
              </a:spcBef>
              <a:spcAft>
                <a:spcPts val="0"/>
              </a:spcAft>
              <a:buSzPts val="2800"/>
              <a:buChar char="■"/>
              <a:defRPr/>
            </a:lvl6pPr>
            <a:lvl7pPr indent="-406400" lvl="6" marL="3200400" algn="l">
              <a:lnSpc>
                <a:spcPct val="115000"/>
              </a:lnSpc>
              <a:spcBef>
                <a:spcPts val="0"/>
              </a:spcBef>
              <a:spcAft>
                <a:spcPts val="0"/>
              </a:spcAft>
              <a:buSzPts val="2800"/>
              <a:buChar char="●"/>
              <a:defRPr/>
            </a:lvl7pPr>
            <a:lvl8pPr indent="-406400" lvl="7" marL="3657600" algn="l">
              <a:lnSpc>
                <a:spcPct val="115000"/>
              </a:lnSpc>
              <a:spcBef>
                <a:spcPts val="0"/>
              </a:spcBef>
              <a:spcAft>
                <a:spcPts val="0"/>
              </a:spcAft>
              <a:buSzPts val="2800"/>
              <a:buChar char="○"/>
              <a:defRPr/>
            </a:lvl8pPr>
            <a:lvl9pPr indent="-406400" lvl="8" marL="4114800" algn="l">
              <a:lnSpc>
                <a:spcPct val="115000"/>
              </a:lnSpc>
              <a:spcBef>
                <a:spcPts val="0"/>
              </a:spcBef>
              <a:spcAft>
                <a:spcPts val="0"/>
              </a:spcAft>
              <a:buSzPts val="2800"/>
              <a:buChar char="■"/>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est practices for virtual learning">
  <p:cSld name="Best practices for virtual learning">
    <p:spTree>
      <p:nvGrpSpPr>
        <p:cNvPr id="91" name="Shape 91"/>
        <p:cNvGrpSpPr/>
        <p:nvPr/>
      </p:nvGrpSpPr>
      <p:grpSpPr>
        <a:xfrm>
          <a:off x="0" y="0"/>
          <a:ext cx="0" cy="0"/>
          <a:chOff x="0" y="0"/>
          <a:chExt cx="0" cy="0"/>
        </a:xfrm>
      </p:grpSpPr>
      <p:sp>
        <p:nvSpPr>
          <p:cNvPr id="92" name="Google Shape;92;p14"/>
          <p:cNvSpPr txBox="1"/>
          <p:nvPr>
            <p:ph idx="12" type="sldNum"/>
          </p:nvPr>
        </p:nvSpPr>
        <p:spPr>
          <a:xfrm>
            <a:off x="22593216" y="12596946"/>
            <a:ext cx="1463100" cy="775500"/>
          </a:xfrm>
          <a:prstGeom prst="rect">
            <a:avLst/>
          </a:prstGeom>
          <a:noFill/>
          <a:ln>
            <a:noFill/>
          </a:ln>
        </p:spPr>
        <p:txBody>
          <a:bodyPr anchorCtr="0" anchor="ctr" bIns="182850" lIns="182850" spcFirstLastPara="1" rIns="182850" wrap="square" tIns="182850">
            <a:normAutofit/>
          </a:bodyPr>
          <a:lstStyle>
            <a:lvl1pPr indent="0" lvl="0"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
        <p:nvSpPr>
          <p:cNvPr id="93" name="Google Shape;93;p14"/>
          <p:cNvSpPr/>
          <p:nvPr/>
        </p:nvSpPr>
        <p:spPr>
          <a:xfrm>
            <a:off x="18148834" y="2470926"/>
            <a:ext cx="10352100" cy="9331500"/>
          </a:xfrm>
          <a:prstGeom prst="ellipse">
            <a:avLst/>
          </a:prstGeom>
          <a:noFill/>
          <a:ln cap="flat" cmpd="sng" w="38100">
            <a:solidFill>
              <a:srgbClr val="FF350F"/>
            </a:solidFill>
            <a:prstDash val="solid"/>
            <a:round/>
            <a:headEnd len="sm" w="sm" type="none"/>
            <a:tailEnd len="sm" w="sm" type="none"/>
          </a:ln>
        </p:spPr>
        <p:txBody>
          <a:bodyPr anchorCtr="0" anchor="ctr" bIns="219400" lIns="219400" spcFirstLastPara="1" rIns="219400" wrap="square" tIns="219400">
            <a:noAutofit/>
          </a:bodyPr>
          <a:lstStyle/>
          <a:p>
            <a:pPr indent="0" lvl="0" marL="0" marR="0" rtl="0" algn="l">
              <a:lnSpc>
                <a:spcPct val="100000"/>
              </a:lnSpc>
              <a:spcBef>
                <a:spcPts val="0"/>
              </a:spcBef>
              <a:spcAft>
                <a:spcPts val="0"/>
              </a:spcAft>
              <a:buClr>
                <a:schemeClr val="dk1"/>
              </a:buClr>
              <a:buSzPts val="4300"/>
              <a:buFont typeface="Century Gothic"/>
              <a:buNone/>
            </a:pPr>
            <a:r>
              <a:t/>
            </a:r>
            <a:endParaRPr b="0" i="0" sz="4300" u="none" cap="none" strike="noStrike">
              <a:solidFill>
                <a:schemeClr val="dk1"/>
              </a:solidFill>
              <a:latin typeface="Century Gothic"/>
              <a:ea typeface="Century Gothic"/>
              <a:cs typeface="Century Gothic"/>
              <a:sym typeface="Century Gothic"/>
            </a:endParaRPr>
          </a:p>
        </p:txBody>
      </p:sp>
      <p:sp>
        <p:nvSpPr>
          <p:cNvPr id="94" name="Google Shape;94;p14"/>
          <p:cNvSpPr/>
          <p:nvPr/>
        </p:nvSpPr>
        <p:spPr>
          <a:xfrm>
            <a:off x="19704866" y="3650338"/>
            <a:ext cx="7695900" cy="6937200"/>
          </a:xfrm>
          <a:prstGeom prst="ellipse">
            <a:avLst/>
          </a:prstGeom>
          <a:noFill/>
          <a:ln cap="flat" cmpd="sng" w="38100">
            <a:solidFill>
              <a:srgbClr val="845BA3"/>
            </a:solidFill>
            <a:prstDash val="solid"/>
            <a:round/>
            <a:headEnd len="sm" w="sm" type="none"/>
            <a:tailEnd len="sm" w="sm" type="none"/>
          </a:ln>
        </p:spPr>
        <p:txBody>
          <a:bodyPr anchorCtr="0" anchor="ctr" bIns="219400" lIns="219400" spcFirstLastPara="1" rIns="219400" wrap="square" tIns="219400">
            <a:noAutofit/>
          </a:bodyPr>
          <a:lstStyle/>
          <a:p>
            <a:pPr indent="0" lvl="0" marL="0" marR="0" rtl="0" algn="l">
              <a:lnSpc>
                <a:spcPct val="100000"/>
              </a:lnSpc>
              <a:spcBef>
                <a:spcPts val="0"/>
              </a:spcBef>
              <a:spcAft>
                <a:spcPts val="0"/>
              </a:spcAft>
              <a:buClr>
                <a:schemeClr val="dk1"/>
              </a:buClr>
              <a:buSzPts val="4300"/>
              <a:buFont typeface="Century Gothic"/>
              <a:buNone/>
            </a:pPr>
            <a:r>
              <a:t/>
            </a:r>
            <a:endParaRPr b="0" i="0" sz="4300" u="none" cap="none" strike="noStrike">
              <a:solidFill>
                <a:schemeClr val="dk1"/>
              </a:solidFill>
              <a:latin typeface="Century Gothic"/>
              <a:ea typeface="Century Gothic"/>
              <a:cs typeface="Century Gothic"/>
              <a:sym typeface="Century Gothic"/>
            </a:endParaRPr>
          </a:p>
        </p:txBody>
      </p:sp>
      <p:sp>
        <p:nvSpPr>
          <p:cNvPr id="95" name="Google Shape;95;p14"/>
          <p:cNvSpPr txBox="1"/>
          <p:nvPr/>
        </p:nvSpPr>
        <p:spPr>
          <a:xfrm>
            <a:off x="831200" y="3430956"/>
            <a:ext cx="16438200" cy="8188800"/>
          </a:xfrm>
          <a:prstGeom prst="rect">
            <a:avLst/>
          </a:prstGeom>
          <a:noFill/>
          <a:ln>
            <a:noFill/>
          </a:ln>
        </p:spPr>
        <p:txBody>
          <a:bodyPr anchorCtr="0" anchor="t" bIns="91400" lIns="182850" spcFirstLastPara="1" rIns="182850" wrap="square" tIns="91400">
            <a:spAutoFit/>
          </a:bodyPr>
          <a:lstStyle/>
          <a:p>
            <a:pPr indent="-914400" lvl="0" marL="914400" marR="0" rtl="0" algn="l">
              <a:lnSpc>
                <a:spcPct val="100000"/>
              </a:lnSpc>
              <a:spcBef>
                <a:spcPts val="0"/>
              </a:spcBef>
              <a:spcAft>
                <a:spcPts val="0"/>
              </a:spcAft>
              <a:buClr>
                <a:schemeClr val="dk2"/>
              </a:buClr>
              <a:buSzPts val="4000"/>
              <a:buFont typeface="Century Gothic"/>
              <a:buAutoNum type="arabicPeriod"/>
            </a:pPr>
            <a:r>
              <a:rPr b="0" i="0" lang="en-US" sz="4000" u="none" cap="none" strike="noStrike">
                <a:solidFill>
                  <a:schemeClr val="dk2"/>
                </a:solidFill>
                <a:latin typeface="Century Gothic"/>
                <a:ea typeface="Century Gothic"/>
                <a:cs typeface="Century Gothic"/>
                <a:sym typeface="Century Gothic"/>
              </a:rPr>
              <a:t>Find a quiet place, free of as many distractions as possible. Headphones are recommended.</a:t>
            </a:r>
            <a:endParaRPr b="0" i="0" sz="2800" u="none" cap="none" strike="noStrike">
              <a:solidFill>
                <a:srgbClr val="000000"/>
              </a:solidFill>
              <a:latin typeface="Arial"/>
              <a:ea typeface="Arial"/>
              <a:cs typeface="Arial"/>
              <a:sym typeface="Arial"/>
            </a:endParaRPr>
          </a:p>
          <a:p>
            <a:pPr indent="-660400" lvl="0" marL="914400" marR="0" rtl="0" algn="l">
              <a:lnSpc>
                <a:spcPct val="100000"/>
              </a:lnSpc>
              <a:spcBef>
                <a:spcPts val="0"/>
              </a:spcBef>
              <a:spcAft>
                <a:spcPts val="0"/>
              </a:spcAft>
              <a:buClr>
                <a:schemeClr val="dk1"/>
              </a:buClr>
              <a:buSzPts val="4000"/>
              <a:buFont typeface="Century Gothic"/>
              <a:buNone/>
            </a:pPr>
            <a:r>
              <a:t/>
            </a:r>
            <a:endParaRPr b="0" i="0" sz="4000" u="none" cap="none" strike="noStrike">
              <a:solidFill>
                <a:schemeClr val="dk1"/>
              </a:solidFill>
              <a:latin typeface="Century Gothic"/>
              <a:ea typeface="Century Gothic"/>
              <a:cs typeface="Century Gothic"/>
              <a:sym typeface="Century Gothic"/>
            </a:endParaRPr>
          </a:p>
          <a:p>
            <a:pPr indent="-914400" lvl="0" marL="914400" marR="0" rtl="0" algn="l">
              <a:lnSpc>
                <a:spcPct val="100000"/>
              </a:lnSpc>
              <a:spcBef>
                <a:spcPts val="0"/>
              </a:spcBef>
              <a:spcAft>
                <a:spcPts val="0"/>
              </a:spcAft>
              <a:buClr>
                <a:schemeClr val="dk2"/>
              </a:buClr>
              <a:buSzPts val="4000"/>
              <a:buFont typeface="Century Gothic"/>
              <a:buAutoNum type="arabicPeriod"/>
            </a:pPr>
            <a:r>
              <a:rPr b="0" i="0" lang="en-US" sz="4000" u="none" cap="none" strike="noStrike">
                <a:solidFill>
                  <a:schemeClr val="dk2"/>
                </a:solidFill>
                <a:latin typeface="Century Gothic"/>
                <a:ea typeface="Century Gothic"/>
                <a:cs typeface="Century Gothic"/>
                <a:sym typeface="Century Gothic"/>
              </a:rPr>
              <a:t>Stay on mute unless you are speaking.</a:t>
            </a:r>
            <a:endParaRPr b="0" i="0" sz="2800" u="none" cap="none" strike="noStrike">
              <a:solidFill>
                <a:srgbClr val="000000"/>
              </a:solidFill>
              <a:latin typeface="Arial"/>
              <a:ea typeface="Arial"/>
              <a:cs typeface="Arial"/>
              <a:sym typeface="Arial"/>
            </a:endParaRPr>
          </a:p>
          <a:p>
            <a:pPr indent="-660400" lvl="0" marL="914400" marR="0" rtl="0" algn="l">
              <a:lnSpc>
                <a:spcPct val="100000"/>
              </a:lnSpc>
              <a:spcBef>
                <a:spcPts val="0"/>
              </a:spcBef>
              <a:spcAft>
                <a:spcPts val="0"/>
              </a:spcAft>
              <a:buClr>
                <a:schemeClr val="dk1"/>
              </a:buClr>
              <a:buSzPts val="4000"/>
              <a:buFont typeface="Century Gothic"/>
              <a:buNone/>
            </a:pPr>
            <a:r>
              <a:t/>
            </a:r>
            <a:endParaRPr b="0" i="0" sz="4000" u="none" cap="none" strike="noStrike">
              <a:solidFill>
                <a:schemeClr val="dk2"/>
              </a:solidFill>
              <a:latin typeface="Century Gothic"/>
              <a:ea typeface="Century Gothic"/>
              <a:cs typeface="Century Gothic"/>
              <a:sym typeface="Century Gothic"/>
            </a:endParaRPr>
          </a:p>
          <a:p>
            <a:pPr indent="-914400" lvl="0" marL="914400" marR="0" rtl="0" algn="l">
              <a:lnSpc>
                <a:spcPct val="100000"/>
              </a:lnSpc>
              <a:spcBef>
                <a:spcPts val="0"/>
              </a:spcBef>
              <a:spcAft>
                <a:spcPts val="0"/>
              </a:spcAft>
              <a:buClr>
                <a:schemeClr val="dk2"/>
              </a:buClr>
              <a:buSzPts val="4000"/>
              <a:buFont typeface="Century Gothic"/>
              <a:buAutoNum type="arabicPeriod"/>
            </a:pPr>
            <a:r>
              <a:rPr b="0" i="0" lang="en-US" sz="4000" u="none" cap="none" strike="noStrike">
                <a:solidFill>
                  <a:schemeClr val="dk2"/>
                </a:solidFill>
                <a:latin typeface="Century Gothic"/>
                <a:ea typeface="Century Gothic"/>
                <a:cs typeface="Century Gothic"/>
                <a:sym typeface="Century Gothic"/>
              </a:rPr>
              <a:t>Remove or silence alerts from cell phones, e-mail pop-ups, etc. </a:t>
            </a:r>
            <a:endParaRPr b="0" i="0" sz="2800" u="none" cap="none" strike="noStrike">
              <a:solidFill>
                <a:srgbClr val="000000"/>
              </a:solidFill>
              <a:latin typeface="Arial"/>
              <a:ea typeface="Arial"/>
              <a:cs typeface="Arial"/>
              <a:sym typeface="Arial"/>
            </a:endParaRPr>
          </a:p>
          <a:p>
            <a:pPr indent="-660400" lvl="0" marL="914400" marR="0" rtl="0" algn="l">
              <a:lnSpc>
                <a:spcPct val="100000"/>
              </a:lnSpc>
              <a:spcBef>
                <a:spcPts val="0"/>
              </a:spcBef>
              <a:spcAft>
                <a:spcPts val="0"/>
              </a:spcAft>
              <a:buClr>
                <a:schemeClr val="dk1"/>
              </a:buClr>
              <a:buSzPts val="4000"/>
              <a:buFont typeface="Century Gothic"/>
              <a:buNone/>
            </a:pPr>
            <a:r>
              <a:t/>
            </a:r>
            <a:endParaRPr b="0" i="0" sz="4000" u="none" cap="none" strike="noStrike">
              <a:solidFill>
                <a:schemeClr val="dk1"/>
              </a:solidFill>
              <a:latin typeface="Century Gothic"/>
              <a:ea typeface="Century Gothic"/>
              <a:cs typeface="Century Gothic"/>
              <a:sym typeface="Century Gothic"/>
            </a:endParaRPr>
          </a:p>
          <a:p>
            <a:pPr indent="-914400" lvl="0" marL="914400" marR="0" rtl="0" algn="l">
              <a:lnSpc>
                <a:spcPct val="100000"/>
              </a:lnSpc>
              <a:spcBef>
                <a:spcPts val="0"/>
              </a:spcBef>
              <a:spcAft>
                <a:spcPts val="0"/>
              </a:spcAft>
              <a:buClr>
                <a:schemeClr val="dk2"/>
              </a:buClr>
              <a:buSzPts val="4000"/>
              <a:buFont typeface="Century Gothic"/>
              <a:buAutoNum type="arabicPeriod"/>
            </a:pPr>
            <a:r>
              <a:rPr b="0" i="0" lang="en-US" sz="4000" u="none" cap="none" strike="noStrike">
                <a:solidFill>
                  <a:schemeClr val="dk2"/>
                </a:solidFill>
                <a:latin typeface="Century Gothic"/>
                <a:ea typeface="Century Gothic"/>
                <a:cs typeface="Century Gothic"/>
                <a:sym typeface="Century Gothic"/>
              </a:rPr>
              <a:t>Participate in activities and ask questions. This will be interactive!</a:t>
            </a:r>
            <a:endParaRPr b="0" i="0" sz="2800" u="none" cap="none" strike="noStrike">
              <a:solidFill>
                <a:srgbClr val="000000"/>
              </a:solidFill>
              <a:latin typeface="Arial"/>
              <a:ea typeface="Arial"/>
              <a:cs typeface="Arial"/>
              <a:sym typeface="Arial"/>
            </a:endParaRPr>
          </a:p>
          <a:p>
            <a:pPr indent="-660400" lvl="0" marL="914400" marR="0" rtl="0" algn="l">
              <a:lnSpc>
                <a:spcPct val="100000"/>
              </a:lnSpc>
              <a:spcBef>
                <a:spcPts val="0"/>
              </a:spcBef>
              <a:spcAft>
                <a:spcPts val="0"/>
              </a:spcAft>
              <a:buClr>
                <a:schemeClr val="dk1"/>
              </a:buClr>
              <a:buSzPts val="4000"/>
              <a:buFont typeface="Century Gothic"/>
              <a:buNone/>
            </a:pPr>
            <a:r>
              <a:t/>
            </a:r>
            <a:endParaRPr b="0" i="0" sz="4000" u="none" cap="none" strike="noStrike">
              <a:solidFill>
                <a:schemeClr val="dk1"/>
              </a:solidFill>
              <a:latin typeface="Century Gothic"/>
              <a:ea typeface="Century Gothic"/>
              <a:cs typeface="Century Gothic"/>
              <a:sym typeface="Century Gothic"/>
            </a:endParaRPr>
          </a:p>
          <a:p>
            <a:pPr indent="-914400" lvl="0" marL="914400" marR="0" rtl="0" algn="l">
              <a:lnSpc>
                <a:spcPct val="100000"/>
              </a:lnSpc>
              <a:spcBef>
                <a:spcPts val="0"/>
              </a:spcBef>
              <a:spcAft>
                <a:spcPts val="0"/>
              </a:spcAft>
              <a:buClr>
                <a:schemeClr val="dk2"/>
              </a:buClr>
              <a:buSzPts val="4000"/>
              <a:buFont typeface="Century Gothic"/>
              <a:buAutoNum type="arabicPeriod"/>
            </a:pPr>
            <a:r>
              <a:rPr b="0" i="0" lang="en-US" sz="4000" u="none" cap="none" strike="noStrike">
                <a:solidFill>
                  <a:schemeClr val="dk2"/>
                </a:solidFill>
                <a:latin typeface="Century Gothic"/>
                <a:ea typeface="Century Gothic"/>
                <a:cs typeface="Century Gothic"/>
                <a:sym typeface="Century Gothic"/>
              </a:rPr>
              <a:t>Give your honest feedback so we can troubleshoot problems and improve the course.</a:t>
            </a:r>
            <a:endParaRPr b="0" i="0" sz="2800" u="none" cap="none" strike="noStrike">
              <a:solidFill>
                <a:srgbClr val="000000"/>
              </a:solidFill>
              <a:latin typeface="Arial"/>
              <a:ea typeface="Arial"/>
              <a:cs typeface="Arial"/>
              <a:sym typeface="Arial"/>
            </a:endParaRPr>
          </a:p>
        </p:txBody>
      </p:sp>
      <p:sp>
        <p:nvSpPr>
          <p:cNvPr id="96" name="Google Shape;96;p14"/>
          <p:cNvSpPr txBox="1"/>
          <p:nvPr/>
        </p:nvSpPr>
        <p:spPr>
          <a:xfrm>
            <a:off x="831200" y="1068660"/>
            <a:ext cx="16085100" cy="1644000"/>
          </a:xfrm>
          <a:prstGeom prst="rect">
            <a:avLst/>
          </a:prstGeom>
          <a:noFill/>
          <a:ln>
            <a:noFill/>
          </a:ln>
        </p:spPr>
        <p:txBody>
          <a:bodyPr anchorCtr="0" anchor="t" bIns="182850" lIns="182850" spcFirstLastPara="1" rIns="182850" wrap="square" tIns="182850">
            <a:normAutofit/>
          </a:bodyPr>
          <a:lstStyle/>
          <a:p>
            <a:pPr indent="0" lvl="0" marL="0" marR="0" rtl="0" algn="l">
              <a:lnSpc>
                <a:spcPct val="100000"/>
              </a:lnSpc>
              <a:spcBef>
                <a:spcPts val="0"/>
              </a:spcBef>
              <a:spcAft>
                <a:spcPts val="0"/>
              </a:spcAft>
              <a:buClr>
                <a:schemeClr val="dk1"/>
              </a:buClr>
              <a:buSzPts val="5600"/>
              <a:buFont typeface="Century Gothic"/>
              <a:buNone/>
            </a:pPr>
            <a:r>
              <a:rPr b="1" i="0" lang="en-US" sz="7200" u="none" cap="none" strike="noStrike">
                <a:solidFill>
                  <a:schemeClr val="dk1"/>
                </a:solidFill>
                <a:latin typeface="Century Gothic"/>
                <a:ea typeface="Century Gothic"/>
                <a:cs typeface="Century Gothic"/>
                <a:sym typeface="Century Gothic"/>
              </a:rPr>
              <a:t>Best practices for virtual learning</a:t>
            </a:r>
            <a:endParaRPr b="0" i="0" sz="28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ass materials">
  <p:cSld name="Class materials">
    <p:spTree>
      <p:nvGrpSpPr>
        <p:cNvPr id="97" name="Shape 97"/>
        <p:cNvGrpSpPr/>
        <p:nvPr/>
      </p:nvGrpSpPr>
      <p:grpSpPr>
        <a:xfrm>
          <a:off x="0" y="0"/>
          <a:ext cx="0" cy="0"/>
          <a:chOff x="0" y="0"/>
          <a:chExt cx="0" cy="0"/>
        </a:xfrm>
      </p:grpSpPr>
      <p:sp>
        <p:nvSpPr>
          <p:cNvPr id="98" name="Google Shape;98;p15"/>
          <p:cNvSpPr txBox="1"/>
          <p:nvPr>
            <p:ph idx="12" type="sldNum"/>
          </p:nvPr>
        </p:nvSpPr>
        <p:spPr>
          <a:xfrm>
            <a:off x="22593216" y="12596946"/>
            <a:ext cx="1463100" cy="775500"/>
          </a:xfrm>
          <a:prstGeom prst="rect">
            <a:avLst/>
          </a:prstGeom>
          <a:noFill/>
          <a:ln>
            <a:noFill/>
          </a:ln>
        </p:spPr>
        <p:txBody>
          <a:bodyPr anchorCtr="0" anchor="ctr" bIns="182850" lIns="182850" spcFirstLastPara="1" rIns="182850" wrap="square" tIns="182850">
            <a:normAutofit/>
          </a:bodyPr>
          <a:lstStyle>
            <a:lvl1pPr indent="0" lvl="0"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
        <p:nvSpPr>
          <p:cNvPr id="99" name="Google Shape;99;p15"/>
          <p:cNvSpPr/>
          <p:nvPr/>
        </p:nvSpPr>
        <p:spPr>
          <a:xfrm>
            <a:off x="14558758" y="3648534"/>
            <a:ext cx="9047700" cy="8155800"/>
          </a:xfrm>
          <a:prstGeom prst="ellipse">
            <a:avLst/>
          </a:prstGeom>
          <a:solidFill>
            <a:schemeClr val="accent5"/>
          </a:solidFill>
          <a:ln cap="flat" cmpd="sng" w="38100">
            <a:solidFill>
              <a:schemeClr val="lt1"/>
            </a:solidFill>
            <a:prstDash val="solid"/>
            <a:round/>
            <a:headEnd len="sm" w="sm" type="none"/>
            <a:tailEnd len="sm" w="sm" type="none"/>
          </a:ln>
        </p:spPr>
        <p:txBody>
          <a:bodyPr anchorCtr="0" anchor="ctr" bIns="219400" lIns="219400" spcFirstLastPara="1" rIns="219400" wrap="square" tIns="219400">
            <a:noAutofit/>
          </a:bodyPr>
          <a:lstStyle/>
          <a:p>
            <a:pPr indent="0" lvl="0" marL="0" marR="0" rtl="0" algn="l">
              <a:lnSpc>
                <a:spcPct val="100000"/>
              </a:lnSpc>
              <a:spcBef>
                <a:spcPts val="0"/>
              </a:spcBef>
              <a:spcAft>
                <a:spcPts val="0"/>
              </a:spcAft>
              <a:buClr>
                <a:schemeClr val="dk1"/>
              </a:buClr>
              <a:buSzPts val="4300"/>
              <a:buFont typeface="Century Gothic"/>
              <a:buNone/>
            </a:pPr>
            <a:r>
              <a:t/>
            </a:r>
            <a:endParaRPr b="0" i="0" sz="4300" u="none" cap="none" strike="noStrike">
              <a:solidFill>
                <a:schemeClr val="dk1"/>
              </a:solidFill>
              <a:latin typeface="Century Gothic"/>
              <a:ea typeface="Century Gothic"/>
              <a:cs typeface="Century Gothic"/>
              <a:sym typeface="Century Gothic"/>
            </a:endParaRPr>
          </a:p>
        </p:txBody>
      </p:sp>
      <p:sp>
        <p:nvSpPr>
          <p:cNvPr id="100" name="Google Shape;100;p15"/>
          <p:cNvSpPr/>
          <p:nvPr/>
        </p:nvSpPr>
        <p:spPr>
          <a:xfrm>
            <a:off x="11785600" y="1490452"/>
            <a:ext cx="6890700" cy="6201600"/>
          </a:xfrm>
          <a:prstGeom prst="ellipse">
            <a:avLst/>
          </a:prstGeom>
          <a:solidFill>
            <a:schemeClr val="dk1"/>
          </a:solidFill>
          <a:ln cap="flat" cmpd="sng" w="38100">
            <a:solidFill>
              <a:schemeClr val="dk1"/>
            </a:solidFill>
            <a:prstDash val="solid"/>
            <a:round/>
            <a:headEnd len="sm" w="sm" type="none"/>
            <a:tailEnd len="sm" w="sm" type="none"/>
          </a:ln>
        </p:spPr>
        <p:txBody>
          <a:bodyPr anchorCtr="0" anchor="ctr" bIns="219400" lIns="219400" spcFirstLastPara="1" rIns="219400" wrap="square" tIns="219400">
            <a:noAutofit/>
          </a:bodyPr>
          <a:lstStyle/>
          <a:p>
            <a:pPr indent="0" lvl="0" marL="0" marR="0" rtl="0" algn="ctr">
              <a:lnSpc>
                <a:spcPct val="100000"/>
              </a:lnSpc>
              <a:spcBef>
                <a:spcPts val="0"/>
              </a:spcBef>
              <a:spcAft>
                <a:spcPts val="0"/>
              </a:spcAft>
              <a:buClr>
                <a:schemeClr val="dk1"/>
              </a:buClr>
              <a:buSzPts val="1900"/>
              <a:buFont typeface="Century Gothic"/>
              <a:buNone/>
            </a:pPr>
            <a:r>
              <a:t/>
            </a:r>
            <a:endParaRPr b="0" i="0" sz="1900" u="none" cap="none" strike="noStrike">
              <a:solidFill>
                <a:srgbClr val="FF00FF"/>
              </a:solidFill>
              <a:latin typeface="Century Gothic"/>
              <a:ea typeface="Century Gothic"/>
              <a:cs typeface="Century Gothic"/>
              <a:sym typeface="Century Gothic"/>
            </a:endParaRPr>
          </a:p>
        </p:txBody>
      </p:sp>
      <p:sp>
        <p:nvSpPr>
          <p:cNvPr id="101" name="Google Shape;101;p15"/>
          <p:cNvSpPr/>
          <p:nvPr/>
        </p:nvSpPr>
        <p:spPr>
          <a:xfrm>
            <a:off x="11243100" y="6858000"/>
            <a:ext cx="5216100" cy="4694400"/>
          </a:xfrm>
          <a:prstGeom prst="ellipse">
            <a:avLst/>
          </a:prstGeom>
          <a:solidFill>
            <a:schemeClr val="accent3"/>
          </a:solidFill>
          <a:ln>
            <a:noFill/>
          </a:ln>
        </p:spPr>
        <p:txBody>
          <a:bodyPr anchorCtr="0" anchor="ctr" bIns="219400" lIns="219400" spcFirstLastPara="1" rIns="219400" wrap="square" tIns="219400">
            <a:noAutofit/>
          </a:bodyPr>
          <a:lstStyle/>
          <a:p>
            <a:pPr indent="0" lvl="0" marL="0" marR="0" rtl="0" algn="ctr">
              <a:lnSpc>
                <a:spcPct val="100000"/>
              </a:lnSpc>
              <a:spcBef>
                <a:spcPts val="0"/>
              </a:spcBef>
              <a:spcAft>
                <a:spcPts val="0"/>
              </a:spcAft>
              <a:buClr>
                <a:schemeClr val="dk1"/>
              </a:buClr>
              <a:buSzPts val="1900"/>
              <a:buFont typeface="Century Gothic"/>
              <a:buNone/>
            </a:pPr>
            <a:r>
              <a:t/>
            </a:r>
            <a:endParaRPr b="0" i="0" sz="1900" u="none" cap="none" strike="noStrike">
              <a:solidFill>
                <a:srgbClr val="FF00FF"/>
              </a:solidFill>
              <a:latin typeface="Century Gothic"/>
              <a:ea typeface="Century Gothic"/>
              <a:cs typeface="Century Gothic"/>
              <a:sym typeface="Century Gothic"/>
            </a:endParaRPr>
          </a:p>
        </p:txBody>
      </p:sp>
      <p:sp>
        <p:nvSpPr>
          <p:cNvPr id="102" name="Google Shape;102;p15"/>
          <p:cNvSpPr txBox="1"/>
          <p:nvPr>
            <p:ph idx="1" type="body"/>
          </p:nvPr>
        </p:nvSpPr>
        <p:spPr>
          <a:xfrm>
            <a:off x="831200" y="2887578"/>
            <a:ext cx="10458600" cy="9547800"/>
          </a:xfrm>
          <a:prstGeom prst="rect">
            <a:avLst/>
          </a:prstGeom>
          <a:noFill/>
          <a:ln>
            <a:noFill/>
          </a:ln>
        </p:spPr>
        <p:txBody>
          <a:bodyPr anchorCtr="0" anchor="t" bIns="182850" lIns="182850" spcFirstLastPara="1" rIns="182850" wrap="square" tIns="182850">
            <a:noAutofit/>
          </a:bodyPr>
          <a:lstStyle>
            <a:lvl1pPr indent="-228600" lvl="0" marL="457200" algn="l">
              <a:lnSpc>
                <a:spcPct val="115000"/>
              </a:lnSpc>
              <a:spcBef>
                <a:spcPts val="0"/>
              </a:spcBef>
              <a:spcAft>
                <a:spcPts val="0"/>
              </a:spcAft>
              <a:buSzPts val="3600"/>
              <a:buFont typeface="Arial"/>
              <a:buNone/>
              <a:defRPr sz="4000"/>
            </a:lvl1pPr>
            <a:lvl2pPr indent="-228600" lvl="1" marL="914400" algn="l">
              <a:lnSpc>
                <a:spcPct val="115000"/>
              </a:lnSpc>
              <a:spcBef>
                <a:spcPts val="0"/>
              </a:spcBef>
              <a:spcAft>
                <a:spcPts val="0"/>
              </a:spcAft>
              <a:buSzPts val="2800"/>
              <a:buNone/>
              <a:defRPr sz="3600"/>
            </a:lvl2pPr>
            <a:lvl3pPr indent="-406400" lvl="2" marL="1371600" algn="l">
              <a:lnSpc>
                <a:spcPct val="115000"/>
              </a:lnSpc>
              <a:spcBef>
                <a:spcPts val="0"/>
              </a:spcBef>
              <a:spcAft>
                <a:spcPts val="0"/>
              </a:spcAft>
              <a:buSzPts val="2800"/>
              <a:buChar char="■"/>
              <a:defRPr/>
            </a:lvl3pPr>
            <a:lvl4pPr indent="-406400" lvl="3" marL="1828800" algn="l">
              <a:lnSpc>
                <a:spcPct val="115000"/>
              </a:lnSpc>
              <a:spcBef>
                <a:spcPts val="0"/>
              </a:spcBef>
              <a:spcAft>
                <a:spcPts val="0"/>
              </a:spcAft>
              <a:buSzPts val="2800"/>
              <a:buChar char="●"/>
              <a:defRPr/>
            </a:lvl4pPr>
            <a:lvl5pPr indent="-406400" lvl="4" marL="2286000" algn="l">
              <a:lnSpc>
                <a:spcPct val="115000"/>
              </a:lnSpc>
              <a:spcBef>
                <a:spcPts val="0"/>
              </a:spcBef>
              <a:spcAft>
                <a:spcPts val="0"/>
              </a:spcAft>
              <a:buSzPts val="2800"/>
              <a:buChar char="○"/>
              <a:defRPr/>
            </a:lvl5pPr>
            <a:lvl6pPr indent="-406400" lvl="5" marL="2743200" algn="l">
              <a:lnSpc>
                <a:spcPct val="115000"/>
              </a:lnSpc>
              <a:spcBef>
                <a:spcPts val="0"/>
              </a:spcBef>
              <a:spcAft>
                <a:spcPts val="0"/>
              </a:spcAft>
              <a:buSzPts val="2800"/>
              <a:buChar char="■"/>
              <a:defRPr/>
            </a:lvl6pPr>
            <a:lvl7pPr indent="-406400" lvl="6" marL="3200400" algn="l">
              <a:lnSpc>
                <a:spcPct val="115000"/>
              </a:lnSpc>
              <a:spcBef>
                <a:spcPts val="0"/>
              </a:spcBef>
              <a:spcAft>
                <a:spcPts val="0"/>
              </a:spcAft>
              <a:buSzPts val="2800"/>
              <a:buChar char="●"/>
              <a:defRPr/>
            </a:lvl7pPr>
            <a:lvl8pPr indent="-406400" lvl="7" marL="3657600" algn="l">
              <a:lnSpc>
                <a:spcPct val="115000"/>
              </a:lnSpc>
              <a:spcBef>
                <a:spcPts val="0"/>
              </a:spcBef>
              <a:spcAft>
                <a:spcPts val="0"/>
              </a:spcAft>
              <a:buSzPts val="2800"/>
              <a:buChar char="○"/>
              <a:defRPr/>
            </a:lvl8pPr>
            <a:lvl9pPr indent="-406400" lvl="8" marL="4114800" algn="l">
              <a:lnSpc>
                <a:spcPct val="115000"/>
              </a:lnSpc>
              <a:spcBef>
                <a:spcPts val="0"/>
              </a:spcBef>
              <a:spcAft>
                <a:spcPts val="0"/>
              </a:spcAft>
              <a:buSzPts val="2800"/>
              <a:buChar char="■"/>
              <a:defRPr/>
            </a:lvl9pPr>
          </a:lstStyle>
          <a:p/>
        </p:txBody>
      </p:sp>
      <p:sp>
        <p:nvSpPr>
          <p:cNvPr id="103" name="Google Shape;103;p15"/>
          <p:cNvSpPr/>
          <p:nvPr>
            <p:ph idx="2" type="pic"/>
          </p:nvPr>
        </p:nvSpPr>
        <p:spPr>
          <a:xfrm>
            <a:off x="12192000" y="7208800"/>
            <a:ext cx="6014100" cy="3878400"/>
          </a:xfrm>
          <a:prstGeom prst="rect">
            <a:avLst/>
          </a:prstGeom>
          <a:solidFill>
            <a:schemeClr val="lt1"/>
          </a:solidFill>
          <a:ln cap="flat" cmpd="sng" w="9525">
            <a:solidFill>
              <a:schemeClr val="dk1"/>
            </a:solidFill>
            <a:prstDash val="solid"/>
            <a:round/>
            <a:headEnd len="sm" w="sm" type="none"/>
            <a:tailEnd len="sm" w="sm" type="none"/>
          </a:ln>
        </p:spPr>
      </p:sp>
      <p:sp>
        <p:nvSpPr>
          <p:cNvPr id="104" name="Google Shape;104;p15"/>
          <p:cNvSpPr/>
          <p:nvPr>
            <p:ph idx="3" type="pic"/>
          </p:nvPr>
        </p:nvSpPr>
        <p:spPr>
          <a:xfrm>
            <a:off x="16279742" y="3383318"/>
            <a:ext cx="4468200" cy="5488500"/>
          </a:xfrm>
          <a:prstGeom prst="rect">
            <a:avLst/>
          </a:prstGeom>
          <a:solidFill>
            <a:schemeClr val="lt1"/>
          </a:solidFill>
          <a:ln cap="flat" cmpd="sng" w="9525">
            <a:solidFill>
              <a:schemeClr val="dk1"/>
            </a:solidFill>
            <a:prstDash val="solid"/>
            <a:round/>
            <a:headEnd len="sm" w="sm" type="none"/>
            <a:tailEnd len="sm" w="sm" type="none"/>
          </a:ln>
        </p:spPr>
      </p:sp>
      <p:sp>
        <p:nvSpPr>
          <p:cNvPr id="105" name="Google Shape;105;p15"/>
          <p:cNvSpPr txBox="1"/>
          <p:nvPr/>
        </p:nvSpPr>
        <p:spPr>
          <a:xfrm>
            <a:off x="831200" y="1068660"/>
            <a:ext cx="16085100" cy="1644000"/>
          </a:xfrm>
          <a:prstGeom prst="rect">
            <a:avLst/>
          </a:prstGeom>
          <a:noFill/>
          <a:ln>
            <a:noFill/>
          </a:ln>
        </p:spPr>
        <p:txBody>
          <a:bodyPr anchorCtr="0" anchor="t" bIns="182850" lIns="182850" spcFirstLastPara="1" rIns="182850" wrap="square" tIns="182850">
            <a:normAutofit/>
          </a:bodyPr>
          <a:lstStyle/>
          <a:p>
            <a:pPr indent="0" lvl="0" marL="0" marR="0" rtl="0" algn="l">
              <a:lnSpc>
                <a:spcPct val="100000"/>
              </a:lnSpc>
              <a:spcBef>
                <a:spcPts val="0"/>
              </a:spcBef>
              <a:spcAft>
                <a:spcPts val="0"/>
              </a:spcAft>
              <a:buClr>
                <a:schemeClr val="dk1"/>
              </a:buClr>
              <a:buSzPts val="5600"/>
              <a:buFont typeface="Century Gothic"/>
              <a:buNone/>
            </a:pPr>
            <a:r>
              <a:rPr b="1" i="0" lang="en-US" sz="7200" u="none" cap="none" strike="noStrike">
                <a:solidFill>
                  <a:schemeClr val="dk1"/>
                </a:solidFill>
                <a:latin typeface="Century Gothic"/>
                <a:ea typeface="Century Gothic"/>
                <a:cs typeface="Century Gothic"/>
                <a:sym typeface="Century Gothic"/>
              </a:rPr>
              <a:t>Class materials</a:t>
            </a:r>
            <a:endParaRPr b="0" i="0" sz="28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Agenda">
    <p:spTree>
      <p:nvGrpSpPr>
        <p:cNvPr id="106" name="Shape 106"/>
        <p:cNvGrpSpPr/>
        <p:nvPr/>
      </p:nvGrpSpPr>
      <p:grpSpPr>
        <a:xfrm>
          <a:off x="0" y="0"/>
          <a:ext cx="0" cy="0"/>
          <a:chOff x="0" y="0"/>
          <a:chExt cx="0" cy="0"/>
        </a:xfrm>
      </p:grpSpPr>
      <p:sp>
        <p:nvSpPr>
          <p:cNvPr id="107" name="Google Shape;107;p16"/>
          <p:cNvSpPr/>
          <p:nvPr/>
        </p:nvSpPr>
        <p:spPr>
          <a:xfrm>
            <a:off x="0" y="2805624"/>
            <a:ext cx="24384000" cy="9692700"/>
          </a:xfrm>
          <a:prstGeom prst="rect">
            <a:avLst/>
          </a:prstGeom>
          <a:solidFill>
            <a:schemeClr val="lt2"/>
          </a:solidFill>
          <a:ln>
            <a:noFill/>
          </a:ln>
        </p:spPr>
        <p:txBody>
          <a:bodyPr anchorCtr="0" anchor="ctr" bIns="219400" lIns="219400" spcFirstLastPara="1" rIns="219400" wrap="square" tIns="219400">
            <a:noAutofit/>
          </a:bodyPr>
          <a:lstStyle/>
          <a:p>
            <a:pPr indent="0" lvl="0" marL="0" marR="0" rtl="0" algn="l">
              <a:lnSpc>
                <a:spcPct val="100000"/>
              </a:lnSpc>
              <a:spcBef>
                <a:spcPts val="0"/>
              </a:spcBef>
              <a:spcAft>
                <a:spcPts val="0"/>
              </a:spcAft>
              <a:buClr>
                <a:schemeClr val="dk1"/>
              </a:buClr>
              <a:buSzPts val="4300"/>
              <a:buFont typeface="Century Gothic"/>
              <a:buNone/>
            </a:pPr>
            <a:r>
              <a:t/>
            </a:r>
            <a:endParaRPr b="0" i="0" sz="4300" u="none" cap="none" strike="noStrike">
              <a:solidFill>
                <a:schemeClr val="dk1"/>
              </a:solidFill>
              <a:latin typeface="Century Gothic"/>
              <a:ea typeface="Century Gothic"/>
              <a:cs typeface="Century Gothic"/>
              <a:sym typeface="Century Gothic"/>
            </a:endParaRPr>
          </a:p>
        </p:txBody>
      </p:sp>
      <p:sp>
        <p:nvSpPr>
          <p:cNvPr id="108" name="Google Shape;108;p16"/>
          <p:cNvSpPr txBox="1"/>
          <p:nvPr>
            <p:ph idx="12" type="sldNum"/>
          </p:nvPr>
        </p:nvSpPr>
        <p:spPr>
          <a:xfrm>
            <a:off x="22593216" y="12596946"/>
            <a:ext cx="1463100" cy="775500"/>
          </a:xfrm>
          <a:prstGeom prst="rect">
            <a:avLst/>
          </a:prstGeom>
          <a:noFill/>
          <a:ln>
            <a:noFill/>
          </a:ln>
        </p:spPr>
        <p:txBody>
          <a:bodyPr anchorCtr="0" anchor="ctr" bIns="182850" lIns="182850" spcFirstLastPara="1" rIns="182850" wrap="square" tIns="182850">
            <a:normAutofit/>
          </a:bodyPr>
          <a:lstStyle>
            <a:lvl1pPr indent="0" lvl="0"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
        <p:nvSpPr>
          <p:cNvPr id="109" name="Google Shape;109;p16"/>
          <p:cNvSpPr/>
          <p:nvPr/>
        </p:nvSpPr>
        <p:spPr>
          <a:xfrm>
            <a:off x="-3083758" y="8501984"/>
            <a:ext cx="12917700" cy="11644200"/>
          </a:xfrm>
          <a:prstGeom prst="ellipse">
            <a:avLst/>
          </a:prstGeom>
          <a:noFill/>
          <a:ln cap="flat" cmpd="sng" w="38100">
            <a:solidFill>
              <a:srgbClr val="FF350F"/>
            </a:solidFill>
            <a:prstDash val="solid"/>
            <a:round/>
            <a:headEnd len="sm" w="sm" type="none"/>
            <a:tailEnd len="sm" w="sm" type="none"/>
          </a:ln>
        </p:spPr>
        <p:txBody>
          <a:bodyPr anchorCtr="0" anchor="ctr" bIns="219400" lIns="219400" spcFirstLastPara="1" rIns="219400" wrap="square" tIns="219400">
            <a:noAutofit/>
          </a:bodyPr>
          <a:lstStyle/>
          <a:p>
            <a:pPr indent="0" lvl="0" marL="0" marR="0" rtl="0" algn="l">
              <a:lnSpc>
                <a:spcPct val="100000"/>
              </a:lnSpc>
              <a:spcBef>
                <a:spcPts val="0"/>
              </a:spcBef>
              <a:spcAft>
                <a:spcPts val="0"/>
              </a:spcAft>
              <a:buClr>
                <a:schemeClr val="dk1"/>
              </a:buClr>
              <a:buSzPts val="4300"/>
              <a:buFont typeface="Century Gothic"/>
              <a:buNone/>
            </a:pPr>
            <a:r>
              <a:t/>
            </a:r>
            <a:endParaRPr b="0" i="0" sz="4300" u="none" cap="none" strike="noStrike">
              <a:solidFill>
                <a:schemeClr val="dk1"/>
              </a:solidFill>
              <a:latin typeface="Century Gothic"/>
              <a:ea typeface="Century Gothic"/>
              <a:cs typeface="Century Gothic"/>
              <a:sym typeface="Century Gothic"/>
            </a:endParaRPr>
          </a:p>
        </p:txBody>
      </p:sp>
      <p:sp>
        <p:nvSpPr>
          <p:cNvPr id="110" name="Google Shape;110;p16"/>
          <p:cNvSpPr/>
          <p:nvPr/>
        </p:nvSpPr>
        <p:spPr>
          <a:xfrm>
            <a:off x="18876648" y="-3778710"/>
            <a:ext cx="8896200" cy="8019300"/>
          </a:xfrm>
          <a:prstGeom prst="ellipse">
            <a:avLst/>
          </a:prstGeom>
          <a:noFill/>
          <a:ln cap="flat" cmpd="sng" w="38100">
            <a:solidFill>
              <a:srgbClr val="845BA3"/>
            </a:solidFill>
            <a:prstDash val="solid"/>
            <a:round/>
            <a:headEnd len="sm" w="sm" type="none"/>
            <a:tailEnd len="sm" w="sm" type="none"/>
          </a:ln>
        </p:spPr>
        <p:txBody>
          <a:bodyPr anchorCtr="0" anchor="ctr" bIns="219400" lIns="219400" spcFirstLastPara="1" rIns="219400" wrap="square" tIns="219400">
            <a:noAutofit/>
          </a:bodyPr>
          <a:lstStyle/>
          <a:p>
            <a:pPr indent="0" lvl="0" marL="0" marR="0" rtl="0" algn="l">
              <a:lnSpc>
                <a:spcPct val="100000"/>
              </a:lnSpc>
              <a:spcBef>
                <a:spcPts val="0"/>
              </a:spcBef>
              <a:spcAft>
                <a:spcPts val="0"/>
              </a:spcAft>
              <a:buClr>
                <a:schemeClr val="dk1"/>
              </a:buClr>
              <a:buSzPts val="4300"/>
              <a:buFont typeface="Century Gothic"/>
              <a:buNone/>
            </a:pPr>
            <a:r>
              <a:t/>
            </a:r>
            <a:endParaRPr b="0" i="0" sz="4300" u="none" cap="none" strike="noStrike">
              <a:solidFill>
                <a:schemeClr val="dk1"/>
              </a:solidFill>
              <a:latin typeface="Century Gothic"/>
              <a:ea typeface="Century Gothic"/>
              <a:cs typeface="Century Gothic"/>
              <a:sym typeface="Century Gothic"/>
            </a:endParaRPr>
          </a:p>
        </p:txBody>
      </p:sp>
      <p:sp>
        <p:nvSpPr>
          <p:cNvPr id="111" name="Google Shape;111;p16"/>
          <p:cNvSpPr txBox="1"/>
          <p:nvPr/>
        </p:nvSpPr>
        <p:spPr>
          <a:xfrm>
            <a:off x="831200" y="1068660"/>
            <a:ext cx="16085100" cy="1644000"/>
          </a:xfrm>
          <a:prstGeom prst="rect">
            <a:avLst/>
          </a:prstGeom>
          <a:noFill/>
          <a:ln>
            <a:noFill/>
          </a:ln>
        </p:spPr>
        <p:txBody>
          <a:bodyPr anchorCtr="0" anchor="t" bIns="182850" lIns="182850" spcFirstLastPara="1" rIns="182850" wrap="square" tIns="182850">
            <a:normAutofit/>
          </a:bodyPr>
          <a:lstStyle/>
          <a:p>
            <a:pPr indent="0" lvl="0" marL="0" marR="0" rtl="0" algn="l">
              <a:lnSpc>
                <a:spcPct val="100000"/>
              </a:lnSpc>
              <a:spcBef>
                <a:spcPts val="0"/>
              </a:spcBef>
              <a:spcAft>
                <a:spcPts val="0"/>
              </a:spcAft>
              <a:buClr>
                <a:schemeClr val="dk1"/>
              </a:buClr>
              <a:buSzPts val="5600"/>
              <a:buFont typeface="Century Gothic"/>
              <a:buNone/>
            </a:pPr>
            <a:r>
              <a:rPr b="1" i="0" lang="en-US" sz="7200" u="none" cap="none" strike="noStrike">
                <a:solidFill>
                  <a:schemeClr val="dk1"/>
                </a:solidFill>
                <a:latin typeface="Century Gothic"/>
                <a:ea typeface="Century Gothic"/>
                <a:cs typeface="Century Gothic"/>
                <a:sym typeface="Century Gothic"/>
              </a:rPr>
              <a:t>Agenda</a:t>
            </a:r>
            <a:endParaRPr b="0" i="0" sz="2800" u="none" cap="none" strike="noStrike">
              <a:solidFill>
                <a:srgbClr val="000000"/>
              </a:solidFill>
              <a:latin typeface="Arial"/>
              <a:ea typeface="Arial"/>
              <a:cs typeface="Arial"/>
              <a:sym typeface="Arial"/>
            </a:endParaRPr>
          </a:p>
        </p:txBody>
      </p:sp>
      <p:sp>
        <p:nvSpPr>
          <p:cNvPr id="112" name="Google Shape;112;p16"/>
          <p:cNvSpPr txBox="1"/>
          <p:nvPr>
            <p:ph idx="1" type="body"/>
          </p:nvPr>
        </p:nvSpPr>
        <p:spPr>
          <a:xfrm>
            <a:off x="12779274" y="2983832"/>
            <a:ext cx="10723500" cy="9241800"/>
          </a:xfrm>
          <a:prstGeom prst="rect">
            <a:avLst/>
          </a:prstGeom>
          <a:solidFill>
            <a:schemeClr val="lt1"/>
          </a:solidFill>
          <a:ln>
            <a:noFill/>
          </a:ln>
        </p:spPr>
        <p:txBody>
          <a:bodyPr anchorCtr="0" anchor="t" bIns="182850" lIns="182850" spcFirstLastPara="1" rIns="182850" wrap="square" tIns="182850">
            <a:normAutofit/>
          </a:bodyPr>
          <a:lstStyle>
            <a:lvl1pPr indent="-482600" lvl="0" marL="457200" algn="l">
              <a:lnSpc>
                <a:spcPct val="115000"/>
              </a:lnSpc>
              <a:spcBef>
                <a:spcPts val="0"/>
              </a:spcBef>
              <a:spcAft>
                <a:spcPts val="0"/>
              </a:spcAft>
              <a:buSzPts val="4000"/>
              <a:buChar char="●"/>
              <a:defRPr sz="4000"/>
            </a:lvl1pPr>
            <a:lvl2pPr indent="-482600" lvl="1" marL="914400" algn="l">
              <a:lnSpc>
                <a:spcPct val="115000"/>
              </a:lnSpc>
              <a:spcBef>
                <a:spcPts val="0"/>
              </a:spcBef>
              <a:spcAft>
                <a:spcPts val="0"/>
              </a:spcAft>
              <a:buSzPts val="4000"/>
              <a:buChar char="○"/>
              <a:defRPr sz="4000"/>
            </a:lvl2pPr>
            <a:lvl3pPr indent="-482600" lvl="2" marL="1371600" algn="l">
              <a:lnSpc>
                <a:spcPct val="115000"/>
              </a:lnSpc>
              <a:spcBef>
                <a:spcPts val="0"/>
              </a:spcBef>
              <a:spcAft>
                <a:spcPts val="0"/>
              </a:spcAft>
              <a:buSzPts val="4000"/>
              <a:buChar char="■"/>
              <a:defRPr sz="4000"/>
            </a:lvl3pPr>
            <a:lvl4pPr indent="-482600" lvl="3" marL="1828800" algn="l">
              <a:lnSpc>
                <a:spcPct val="115000"/>
              </a:lnSpc>
              <a:spcBef>
                <a:spcPts val="0"/>
              </a:spcBef>
              <a:spcAft>
                <a:spcPts val="0"/>
              </a:spcAft>
              <a:buSzPts val="4000"/>
              <a:buChar char="●"/>
              <a:defRPr sz="4000"/>
            </a:lvl4pPr>
            <a:lvl5pPr indent="-482600" lvl="4" marL="2286000" algn="l">
              <a:lnSpc>
                <a:spcPct val="115000"/>
              </a:lnSpc>
              <a:spcBef>
                <a:spcPts val="0"/>
              </a:spcBef>
              <a:spcAft>
                <a:spcPts val="0"/>
              </a:spcAft>
              <a:buSzPts val="4000"/>
              <a:buChar char="○"/>
              <a:defRPr sz="4000"/>
            </a:lvl5pPr>
            <a:lvl6pPr indent="-406400" lvl="5" marL="2743200" algn="l">
              <a:lnSpc>
                <a:spcPct val="115000"/>
              </a:lnSpc>
              <a:spcBef>
                <a:spcPts val="0"/>
              </a:spcBef>
              <a:spcAft>
                <a:spcPts val="0"/>
              </a:spcAft>
              <a:buSzPts val="2800"/>
              <a:buChar char="■"/>
              <a:defRPr/>
            </a:lvl6pPr>
            <a:lvl7pPr indent="-406400" lvl="6" marL="3200400" algn="l">
              <a:lnSpc>
                <a:spcPct val="115000"/>
              </a:lnSpc>
              <a:spcBef>
                <a:spcPts val="0"/>
              </a:spcBef>
              <a:spcAft>
                <a:spcPts val="0"/>
              </a:spcAft>
              <a:buSzPts val="2800"/>
              <a:buChar char="●"/>
              <a:defRPr/>
            </a:lvl7pPr>
            <a:lvl8pPr indent="-406400" lvl="7" marL="3657600" algn="l">
              <a:lnSpc>
                <a:spcPct val="115000"/>
              </a:lnSpc>
              <a:spcBef>
                <a:spcPts val="0"/>
              </a:spcBef>
              <a:spcAft>
                <a:spcPts val="0"/>
              </a:spcAft>
              <a:buSzPts val="2800"/>
              <a:buChar char="○"/>
              <a:defRPr/>
            </a:lvl8pPr>
            <a:lvl9pPr indent="-406400" lvl="8" marL="4114800" algn="l">
              <a:lnSpc>
                <a:spcPct val="115000"/>
              </a:lnSpc>
              <a:spcBef>
                <a:spcPts val="0"/>
              </a:spcBef>
              <a:spcAft>
                <a:spcPts val="0"/>
              </a:spcAft>
              <a:buSzPts val="2800"/>
              <a:buChar char="■"/>
              <a:defRPr/>
            </a:lvl9pPr>
          </a:lstStyle>
          <a:p/>
        </p:txBody>
      </p:sp>
      <p:sp>
        <p:nvSpPr>
          <p:cNvPr id="113" name="Google Shape;113;p16"/>
          <p:cNvSpPr txBox="1"/>
          <p:nvPr>
            <p:ph idx="2" type="body"/>
          </p:nvPr>
        </p:nvSpPr>
        <p:spPr>
          <a:xfrm>
            <a:off x="831198" y="2983834"/>
            <a:ext cx="10723500" cy="9241800"/>
          </a:xfrm>
          <a:prstGeom prst="rect">
            <a:avLst/>
          </a:prstGeom>
          <a:solidFill>
            <a:schemeClr val="lt1"/>
          </a:solidFill>
          <a:ln>
            <a:noFill/>
          </a:ln>
        </p:spPr>
        <p:txBody>
          <a:bodyPr anchorCtr="0" anchor="t" bIns="182850" lIns="182850" spcFirstLastPara="1" rIns="182850" wrap="square" tIns="182850">
            <a:normAutofit/>
          </a:bodyPr>
          <a:lstStyle>
            <a:lvl1pPr indent="-482600" lvl="0" marL="457200" algn="l">
              <a:lnSpc>
                <a:spcPct val="115000"/>
              </a:lnSpc>
              <a:spcBef>
                <a:spcPts val="0"/>
              </a:spcBef>
              <a:spcAft>
                <a:spcPts val="0"/>
              </a:spcAft>
              <a:buSzPts val="4000"/>
              <a:buChar char="●"/>
              <a:defRPr sz="4000"/>
            </a:lvl1pPr>
            <a:lvl2pPr indent="-482600" lvl="1" marL="914400" algn="l">
              <a:lnSpc>
                <a:spcPct val="115000"/>
              </a:lnSpc>
              <a:spcBef>
                <a:spcPts val="0"/>
              </a:spcBef>
              <a:spcAft>
                <a:spcPts val="0"/>
              </a:spcAft>
              <a:buSzPts val="4000"/>
              <a:buChar char="○"/>
              <a:defRPr sz="4000"/>
            </a:lvl2pPr>
            <a:lvl3pPr indent="-482600" lvl="2" marL="1371600" algn="l">
              <a:lnSpc>
                <a:spcPct val="115000"/>
              </a:lnSpc>
              <a:spcBef>
                <a:spcPts val="0"/>
              </a:spcBef>
              <a:spcAft>
                <a:spcPts val="0"/>
              </a:spcAft>
              <a:buSzPts val="4000"/>
              <a:buChar char="■"/>
              <a:defRPr sz="4000"/>
            </a:lvl3pPr>
            <a:lvl4pPr indent="-482600" lvl="3" marL="1828800" algn="l">
              <a:lnSpc>
                <a:spcPct val="115000"/>
              </a:lnSpc>
              <a:spcBef>
                <a:spcPts val="0"/>
              </a:spcBef>
              <a:spcAft>
                <a:spcPts val="0"/>
              </a:spcAft>
              <a:buSzPts val="4000"/>
              <a:buChar char="●"/>
              <a:defRPr sz="4000"/>
            </a:lvl4pPr>
            <a:lvl5pPr indent="-482600" lvl="4" marL="2286000" algn="l">
              <a:lnSpc>
                <a:spcPct val="115000"/>
              </a:lnSpc>
              <a:spcBef>
                <a:spcPts val="0"/>
              </a:spcBef>
              <a:spcAft>
                <a:spcPts val="0"/>
              </a:spcAft>
              <a:buSzPts val="4000"/>
              <a:buChar char="○"/>
              <a:defRPr sz="4000"/>
            </a:lvl5pPr>
            <a:lvl6pPr indent="-406400" lvl="5" marL="2743200" algn="l">
              <a:lnSpc>
                <a:spcPct val="115000"/>
              </a:lnSpc>
              <a:spcBef>
                <a:spcPts val="0"/>
              </a:spcBef>
              <a:spcAft>
                <a:spcPts val="0"/>
              </a:spcAft>
              <a:buSzPts val="2800"/>
              <a:buChar char="■"/>
              <a:defRPr/>
            </a:lvl6pPr>
            <a:lvl7pPr indent="-406400" lvl="6" marL="3200400" algn="l">
              <a:lnSpc>
                <a:spcPct val="115000"/>
              </a:lnSpc>
              <a:spcBef>
                <a:spcPts val="0"/>
              </a:spcBef>
              <a:spcAft>
                <a:spcPts val="0"/>
              </a:spcAft>
              <a:buSzPts val="2800"/>
              <a:buChar char="●"/>
              <a:defRPr/>
            </a:lvl7pPr>
            <a:lvl8pPr indent="-406400" lvl="7" marL="3657600" algn="l">
              <a:lnSpc>
                <a:spcPct val="115000"/>
              </a:lnSpc>
              <a:spcBef>
                <a:spcPts val="0"/>
              </a:spcBef>
              <a:spcAft>
                <a:spcPts val="0"/>
              </a:spcAft>
              <a:buSzPts val="2800"/>
              <a:buChar char="○"/>
              <a:defRPr/>
            </a:lvl8pPr>
            <a:lvl9pPr indent="-406400" lvl="8" marL="4114800" algn="l">
              <a:lnSpc>
                <a:spcPct val="115000"/>
              </a:lnSpc>
              <a:spcBef>
                <a:spcPts val="0"/>
              </a:spcBef>
              <a:spcAft>
                <a:spcPts val="0"/>
              </a:spcAft>
              <a:buSzPts val="2800"/>
              <a:buChar char="■"/>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marker I">
  <p:cSld name="Section marker I">
    <p:bg>
      <p:bgPr>
        <a:solidFill>
          <a:schemeClr val="dk2"/>
        </a:solidFill>
      </p:bgPr>
    </p:bg>
    <p:spTree>
      <p:nvGrpSpPr>
        <p:cNvPr id="114" name="Shape 114"/>
        <p:cNvGrpSpPr/>
        <p:nvPr/>
      </p:nvGrpSpPr>
      <p:grpSpPr>
        <a:xfrm>
          <a:off x="0" y="0"/>
          <a:ext cx="0" cy="0"/>
          <a:chOff x="0" y="0"/>
          <a:chExt cx="0" cy="0"/>
        </a:xfrm>
      </p:grpSpPr>
      <p:sp>
        <p:nvSpPr>
          <p:cNvPr id="115" name="Google Shape;115;p17"/>
          <p:cNvSpPr txBox="1"/>
          <p:nvPr>
            <p:ph idx="12" type="sldNum"/>
          </p:nvPr>
        </p:nvSpPr>
        <p:spPr>
          <a:xfrm>
            <a:off x="22593216" y="12596946"/>
            <a:ext cx="1463100" cy="775500"/>
          </a:xfrm>
          <a:prstGeom prst="rect">
            <a:avLst/>
          </a:prstGeom>
          <a:noFill/>
          <a:ln>
            <a:noFill/>
          </a:ln>
        </p:spPr>
        <p:txBody>
          <a:bodyPr anchorCtr="0" anchor="ctr" bIns="182850" lIns="182850" spcFirstLastPara="1" rIns="182850" wrap="square" tIns="182850">
            <a:normAutofit/>
          </a:bodyPr>
          <a:lstStyle>
            <a:lvl1pPr indent="0" lvl="0"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
        <p:nvSpPr>
          <p:cNvPr id="116" name="Google Shape;116;p17"/>
          <p:cNvSpPr txBox="1"/>
          <p:nvPr>
            <p:ph idx="1" type="body"/>
          </p:nvPr>
        </p:nvSpPr>
        <p:spPr>
          <a:xfrm>
            <a:off x="1301750" y="5736358"/>
            <a:ext cx="9928200" cy="2243400"/>
          </a:xfrm>
          <a:prstGeom prst="rect">
            <a:avLst/>
          </a:prstGeom>
          <a:noFill/>
          <a:ln>
            <a:noFill/>
          </a:ln>
        </p:spPr>
        <p:txBody>
          <a:bodyPr anchorCtr="0" anchor="t" bIns="182850" lIns="182850" spcFirstLastPara="1" rIns="182850" wrap="square" tIns="182850">
            <a:normAutofit/>
          </a:bodyPr>
          <a:lstStyle>
            <a:lvl1pPr indent="-228600" lvl="0" marL="457200" algn="l">
              <a:lnSpc>
                <a:spcPct val="115000"/>
              </a:lnSpc>
              <a:spcBef>
                <a:spcPts val="0"/>
              </a:spcBef>
              <a:spcAft>
                <a:spcPts val="0"/>
              </a:spcAft>
              <a:buSzPts val="3600"/>
              <a:buNone/>
              <a:defRPr b="1" sz="10000">
                <a:solidFill>
                  <a:schemeClr val="lt1"/>
                </a:solidFill>
              </a:defRPr>
            </a:lvl1pPr>
            <a:lvl2pPr indent="-406400" lvl="1" marL="914400" algn="l">
              <a:lnSpc>
                <a:spcPct val="115000"/>
              </a:lnSpc>
              <a:spcBef>
                <a:spcPts val="0"/>
              </a:spcBef>
              <a:spcAft>
                <a:spcPts val="0"/>
              </a:spcAft>
              <a:buSzPts val="2800"/>
              <a:buChar char="○"/>
              <a:defRPr/>
            </a:lvl2pPr>
            <a:lvl3pPr indent="-406400" lvl="2" marL="1371600" algn="l">
              <a:lnSpc>
                <a:spcPct val="115000"/>
              </a:lnSpc>
              <a:spcBef>
                <a:spcPts val="0"/>
              </a:spcBef>
              <a:spcAft>
                <a:spcPts val="0"/>
              </a:spcAft>
              <a:buSzPts val="2800"/>
              <a:buChar char="■"/>
              <a:defRPr/>
            </a:lvl3pPr>
            <a:lvl4pPr indent="-406400" lvl="3" marL="1828800" algn="l">
              <a:lnSpc>
                <a:spcPct val="115000"/>
              </a:lnSpc>
              <a:spcBef>
                <a:spcPts val="0"/>
              </a:spcBef>
              <a:spcAft>
                <a:spcPts val="0"/>
              </a:spcAft>
              <a:buSzPts val="2800"/>
              <a:buChar char="●"/>
              <a:defRPr/>
            </a:lvl4pPr>
            <a:lvl5pPr indent="-406400" lvl="4" marL="2286000" algn="l">
              <a:lnSpc>
                <a:spcPct val="115000"/>
              </a:lnSpc>
              <a:spcBef>
                <a:spcPts val="0"/>
              </a:spcBef>
              <a:spcAft>
                <a:spcPts val="0"/>
              </a:spcAft>
              <a:buSzPts val="2800"/>
              <a:buChar char="○"/>
              <a:defRPr/>
            </a:lvl5pPr>
            <a:lvl6pPr indent="-406400" lvl="5" marL="2743200" algn="l">
              <a:lnSpc>
                <a:spcPct val="115000"/>
              </a:lnSpc>
              <a:spcBef>
                <a:spcPts val="0"/>
              </a:spcBef>
              <a:spcAft>
                <a:spcPts val="0"/>
              </a:spcAft>
              <a:buSzPts val="2800"/>
              <a:buChar char="■"/>
              <a:defRPr/>
            </a:lvl6pPr>
            <a:lvl7pPr indent="-406400" lvl="6" marL="3200400" algn="l">
              <a:lnSpc>
                <a:spcPct val="115000"/>
              </a:lnSpc>
              <a:spcBef>
                <a:spcPts val="0"/>
              </a:spcBef>
              <a:spcAft>
                <a:spcPts val="0"/>
              </a:spcAft>
              <a:buSzPts val="2800"/>
              <a:buChar char="●"/>
              <a:defRPr/>
            </a:lvl7pPr>
            <a:lvl8pPr indent="-406400" lvl="7" marL="3657600" algn="l">
              <a:lnSpc>
                <a:spcPct val="115000"/>
              </a:lnSpc>
              <a:spcBef>
                <a:spcPts val="0"/>
              </a:spcBef>
              <a:spcAft>
                <a:spcPts val="0"/>
              </a:spcAft>
              <a:buSzPts val="2800"/>
              <a:buChar char="○"/>
              <a:defRPr/>
            </a:lvl8pPr>
            <a:lvl9pPr indent="-406400" lvl="8" marL="4114800" algn="l">
              <a:lnSpc>
                <a:spcPct val="115000"/>
              </a:lnSpc>
              <a:spcBef>
                <a:spcPts val="0"/>
              </a:spcBef>
              <a:spcAft>
                <a:spcPts val="0"/>
              </a:spcAft>
              <a:buSzPts val="2800"/>
              <a:buChar char="■"/>
              <a:defRPr/>
            </a:lvl9pPr>
          </a:lstStyle>
          <a:p/>
        </p:txBody>
      </p:sp>
      <p:sp>
        <p:nvSpPr>
          <p:cNvPr id="117" name="Google Shape;117;p17"/>
          <p:cNvSpPr/>
          <p:nvPr/>
        </p:nvSpPr>
        <p:spPr>
          <a:xfrm>
            <a:off x="11495622" y="1856158"/>
            <a:ext cx="9047700" cy="8155800"/>
          </a:xfrm>
          <a:prstGeom prst="ellipse">
            <a:avLst/>
          </a:prstGeom>
          <a:solidFill>
            <a:schemeClr val="accent5"/>
          </a:solidFill>
          <a:ln cap="flat" cmpd="sng" w="38100">
            <a:solidFill>
              <a:schemeClr val="lt1"/>
            </a:solidFill>
            <a:prstDash val="solid"/>
            <a:round/>
            <a:headEnd len="sm" w="sm" type="none"/>
            <a:tailEnd len="sm" w="sm" type="none"/>
          </a:ln>
        </p:spPr>
        <p:txBody>
          <a:bodyPr anchorCtr="0" anchor="ctr" bIns="219400" lIns="219400" spcFirstLastPara="1" rIns="219400" wrap="square" tIns="219400">
            <a:noAutofit/>
          </a:bodyPr>
          <a:lstStyle/>
          <a:p>
            <a:pPr indent="0" lvl="0" marL="0" marR="0" rtl="0" algn="l">
              <a:lnSpc>
                <a:spcPct val="100000"/>
              </a:lnSpc>
              <a:spcBef>
                <a:spcPts val="0"/>
              </a:spcBef>
              <a:spcAft>
                <a:spcPts val="0"/>
              </a:spcAft>
              <a:buClr>
                <a:schemeClr val="dk1"/>
              </a:buClr>
              <a:buSzPts val="4300"/>
              <a:buFont typeface="Century Gothic"/>
              <a:buNone/>
            </a:pPr>
            <a:r>
              <a:t/>
            </a:r>
            <a:endParaRPr b="0" i="0" sz="4300" u="none" cap="none" strike="noStrike">
              <a:solidFill>
                <a:schemeClr val="dk1"/>
              </a:solidFill>
              <a:latin typeface="Century Gothic"/>
              <a:ea typeface="Century Gothic"/>
              <a:cs typeface="Century Gothic"/>
              <a:sym typeface="Century Gothic"/>
            </a:endParaRPr>
          </a:p>
        </p:txBody>
      </p:sp>
      <p:sp>
        <p:nvSpPr>
          <p:cNvPr id="118" name="Google Shape;118;p17"/>
          <p:cNvSpPr/>
          <p:nvPr/>
        </p:nvSpPr>
        <p:spPr>
          <a:xfrm>
            <a:off x="15645998" y="5793818"/>
            <a:ext cx="6890700" cy="6201600"/>
          </a:xfrm>
          <a:prstGeom prst="ellipse">
            <a:avLst/>
          </a:prstGeom>
          <a:solidFill>
            <a:schemeClr val="dk1"/>
          </a:solidFill>
          <a:ln cap="flat" cmpd="sng" w="38100">
            <a:solidFill>
              <a:schemeClr val="dk1"/>
            </a:solidFill>
            <a:prstDash val="solid"/>
            <a:round/>
            <a:headEnd len="sm" w="sm" type="none"/>
            <a:tailEnd len="sm" w="sm" type="none"/>
          </a:ln>
        </p:spPr>
        <p:txBody>
          <a:bodyPr anchorCtr="0" anchor="ctr" bIns="219400" lIns="219400" spcFirstLastPara="1" rIns="219400" wrap="square" tIns="219400">
            <a:noAutofit/>
          </a:bodyPr>
          <a:lstStyle/>
          <a:p>
            <a:pPr indent="0" lvl="0" marL="0" marR="0" rtl="0" algn="ctr">
              <a:lnSpc>
                <a:spcPct val="100000"/>
              </a:lnSpc>
              <a:spcBef>
                <a:spcPts val="0"/>
              </a:spcBef>
              <a:spcAft>
                <a:spcPts val="0"/>
              </a:spcAft>
              <a:buClr>
                <a:schemeClr val="dk1"/>
              </a:buClr>
              <a:buSzPts val="1900"/>
              <a:buFont typeface="Century Gothic"/>
              <a:buNone/>
            </a:pPr>
            <a:r>
              <a:t/>
            </a:r>
            <a:endParaRPr b="0" i="0" sz="1900" u="none" cap="none" strike="noStrike">
              <a:solidFill>
                <a:srgbClr val="FF00FF"/>
              </a:solidFill>
              <a:latin typeface="Century Gothic"/>
              <a:ea typeface="Century Gothic"/>
              <a:cs typeface="Century Gothic"/>
              <a:sym typeface="Century Gothic"/>
            </a:endParaRPr>
          </a:p>
        </p:txBody>
      </p:sp>
      <p:pic>
        <p:nvPicPr>
          <p:cNvPr id="119" name="Google Shape;119;p17"/>
          <p:cNvPicPr preferRelativeResize="0"/>
          <p:nvPr/>
        </p:nvPicPr>
        <p:blipFill rotWithShape="1">
          <a:blip r:embed="rId2">
            <a:alphaModFix/>
          </a:blip>
          <a:srcRect b="0" l="0" r="0" t="0"/>
          <a:stretch/>
        </p:blipFill>
        <p:spPr>
          <a:xfrm>
            <a:off x="18612200" y="7573002"/>
            <a:ext cx="958152" cy="2643132"/>
          </a:xfrm>
          <a:prstGeom prst="rect">
            <a:avLst/>
          </a:prstGeom>
          <a:noFill/>
          <a:ln>
            <a:noFill/>
          </a:ln>
        </p:spPr>
      </p:pic>
      <p:sp>
        <p:nvSpPr>
          <p:cNvPr id="120" name="Google Shape;120;p17"/>
          <p:cNvSpPr txBox="1"/>
          <p:nvPr/>
        </p:nvSpPr>
        <p:spPr>
          <a:xfrm>
            <a:off x="19334266" y="12603962"/>
            <a:ext cx="4063200" cy="781800"/>
          </a:xfrm>
          <a:prstGeom prst="rect">
            <a:avLst/>
          </a:prstGeom>
          <a:noFill/>
          <a:ln>
            <a:noFill/>
          </a:ln>
        </p:spPr>
        <p:txBody>
          <a:bodyPr anchorCtr="0" anchor="t" bIns="219400" lIns="219400" spcFirstLastPara="1" rIns="219400" wrap="square" tIns="219400">
            <a:spAutoFit/>
          </a:bodyPr>
          <a:lstStyle/>
          <a:p>
            <a:pPr indent="0" lvl="0" marL="0" marR="0" rtl="0" algn="r">
              <a:lnSpc>
                <a:spcPct val="100000"/>
              </a:lnSpc>
              <a:spcBef>
                <a:spcPts val="0"/>
              </a:spcBef>
              <a:spcAft>
                <a:spcPts val="0"/>
              </a:spcAft>
              <a:buClr>
                <a:srgbClr val="000000"/>
              </a:buClr>
              <a:buSzPts val="2200"/>
              <a:buFont typeface="Arial"/>
              <a:buNone/>
            </a:pPr>
            <a:r>
              <a:rPr b="1" i="0" lang="en-US" sz="2200" u="none" cap="none" strike="noStrike">
                <a:solidFill>
                  <a:schemeClr val="lt1"/>
                </a:solidFill>
                <a:latin typeface="Century Gothic"/>
                <a:ea typeface="Century Gothic"/>
                <a:cs typeface="Century Gothic"/>
                <a:sym typeface="Century Gothic"/>
              </a:rPr>
              <a:t>DATA SOCIETY © 2021</a:t>
            </a:r>
            <a:endParaRPr b="0" i="0" sz="28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p:cSld name="Blank slide">
    <p:spTree>
      <p:nvGrpSpPr>
        <p:cNvPr id="121" name="Shape 121"/>
        <p:cNvGrpSpPr/>
        <p:nvPr/>
      </p:nvGrpSpPr>
      <p:grpSpPr>
        <a:xfrm>
          <a:off x="0" y="0"/>
          <a:ext cx="0" cy="0"/>
          <a:chOff x="0" y="0"/>
          <a:chExt cx="0" cy="0"/>
        </a:xfrm>
      </p:grpSpPr>
      <p:sp>
        <p:nvSpPr>
          <p:cNvPr id="122" name="Google Shape;122;p18"/>
          <p:cNvSpPr txBox="1"/>
          <p:nvPr>
            <p:ph idx="12" type="sldNum"/>
          </p:nvPr>
        </p:nvSpPr>
        <p:spPr>
          <a:xfrm>
            <a:off x="22593216" y="12596946"/>
            <a:ext cx="1463100" cy="775500"/>
          </a:xfrm>
          <a:prstGeom prst="rect">
            <a:avLst/>
          </a:prstGeom>
          <a:noFill/>
          <a:ln>
            <a:noFill/>
          </a:ln>
        </p:spPr>
        <p:txBody>
          <a:bodyPr anchorCtr="0" anchor="ctr" bIns="182850" lIns="182850" spcFirstLastPara="1" rIns="182850" wrap="square" tIns="182850">
            <a:normAutofit/>
          </a:bodyPr>
          <a:lstStyle>
            <a:lvl1pPr indent="0" lvl="0"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123" name="Shape 123"/>
        <p:cNvGrpSpPr/>
        <p:nvPr/>
      </p:nvGrpSpPr>
      <p:grpSpPr>
        <a:xfrm>
          <a:off x="0" y="0"/>
          <a:ext cx="0" cy="0"/>
          <a:chOff x="0" y="0"/>
          <a:chExt cx="0" cy="0"/>
        </a:xfrm>
      </p:grpSpPr>
      <p:sp>
        <p:nvSpPr>
          <p:cNvPr id="124" name="Google Shape;124;p19"/>
          <p:cNvSpPr txBox="1"/>
          <p:nvPr>
            <p:ph idx="12" type="sldNum"/>
          </p:nvPr>
        </p:nvSpPr>
        <p:spPr>
          <a:xfrm>
            <a:off x="22593222" y="12435244"/>
            <a:ext cx="1463100" cy="1049700"/>
          </a:xfrm>
          <a:prstGeom prst="rect">
            <a:avLst/>
          </a:prstGeom>
          <a:noFill/>
          <a:ln>
            <a:noFill/>
          </a:ln>
        </p:spPr>
        <p:txBody>
          <a:bodyPr anchorCtr="0" anchor="ctr" bIns="182850" lIns="182850" spcFirstLastPara="1" rIns="182850" wrap="square" tIns="182850">
            <a:normAutofit/>
          </a:bodyPr>
          <a:lstStyle>
            <a:lvl1pPr indent="0" lvl="0"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
        <p:nvSpPr>
          <p:cNvPr id="125" name="Google Shape;125;p19"/>
          <p:cNvSpPr txBox="1"/>
          <p:nvPr>
            <p:ph type="title"/>
          </p:nvPr>
        </p:nvSpPr>
        <p:spPr>
          <a:xfrm>
            <a:off x="831200" y="1068660"/>
            <a:ext cx="22721700" cy="1527000"/>
          </a:xfrm>
          <a:prstGeom prst="rect">
            <a:avLst/>
          </a:prstGeom>
          <a:noFill/>
          <a:ln>
            <a:noFill/>
          </a:ln>
        </p:spPr>
        <p:txBody>
          <a:bodyPr anchorCtr="0" anchor="t" bIns="182850" lIns="182850" spcFirstLastPara="1" rIns="182850" wrap="square" tIns="182850">
            <a:normAutofit/>
          </a:bodyPr>
          <a:lstStyle>
            <a:lvl1pPr lvl="0" algn="l">
              <a:lnSpc>
                <a:spcPct val="100000"/>
              </a:lnSpc>
              <a:spcBef>
                <a:spcPts val="0"/>
              </a:spcBef>
              <a:spcAft>
                <a:spcPts val="0"/>
              </a:spcAft>
              <a:buSzPts val="5600"/>
              <a:buNone/>
              <a:defRPr sz="7200"/>
            </a:lvl1pPr>
            <a:lvl2pPr lvl="1" algn="l">
              <a:lnSpc>
                <a:spcPct val="100000"/>
              </a:lnSpc>
              <a:spcBef>
                <a:spcPts val="0"/>
              </a:spcBef>
              <a:spcAft>
                <a:spcPts val="0"/>
              </a:spcAft>
              <a:buSzPts val="5600"/>
              <a:buNone/>
              <a:defRPr/>
            </a:lvl2pPr>
            <a:lvl3pPr lvl="2" algn="l">
              <a:lnSpc>
                <a:spcPct val="100000"/>
              </a:lnSpc>
              <a:spcBef>
                <a:spcPts val="0"/>
              </a:spcBef>
              <a:spcAft>
                <a:spcPts val="0"/>
              </a:spcAft>
              <a:buSzPts val="5600"/>
              <a:buNone/>
              <a:defRPr/>
            </a:lvl3pPr>
            <a:lvl4pPr lvl="3" algn="l">
              <a:lnSpc>
                <a:spcPct val="100000"/>
              </a:lnSpc>
              <a:spcBef>
                <a:spcPts val="0"/>
              </a:spcBef>
              <a:spcAft>
                <a:spcPts val="0"/>
              </a:spcAft>
              <a:buSzPts val="5600"/>
              <a:buNone/>
              <a:defRPr/>
            </a:lvl4pPr>
            <a:lvl5pPr lvl="4" algn="l">
              <a:lnSpc>
                <a:spcPct val="100000"/>
              </a:lnSpc>
              <a:spcBef>
                <a:spcPts val="0"/>
              </a:spcBef>
              <a:spcAft>
                <a:spcPts val="0"/>
              </a:spcAft>
              <a:buSzPts val="5600"/>
              <a:buNone/>
              <a:defRPr/>
            </a:lvl5pPr>
            <a:lvl6pPr lvl="5" algn="l">
              <a:lnSpc>
                <a:spcPct val="100000"/>
              </a:lnSpc>
              <a:spcBef>
                <a:spcPts val="0"/>
              </a:spcBef>
              <a:spcAft>
                <a:spcPts val="0"/>
              </a:spcAft>
              <a:buSzPts val="5600"/>
              <a:buNone/>
              <a:defRPr/>
            </a:lvl6pPr>
            <a:lvl7pPr lvl="6" algn="l">
              <a:lnSpc>
                <a:spcPct val="100000"/>
              </a:lnSpc>
              <a:spcBef>
                <a:spcPts val="0"/>
              </a:spcBef>
              <a:spcAft>
                <a:spcPts val="0"/>
              </a:spcAft>
              <a:buSzPts val="5600"/>
              <a:buNone/>
              <a:defRPr/>
            </a:lvl7pPr>
            <a:lvl8pPr lvl="7" algn="l">
              <a:lnSpc>
                <a:spcPct val="100000"/>
              </a:lnSpc>
              <a:spcBef>
                <a:spcPts val="0"/>
              </a:spcBef>
              <a:spcAft>
                <a:spcPts val="0"/>
              </a:spcAft>
              <a:buSzPts val="5600"/>
              <a:buNone/>
              <a:defRPr/>
            </a:lvl8pPr>
            <a:lvl9pPr lvl="8" algn="l">
              <a:lnSpc>
                <a:spcPct val="100000"/>
              </a:lnSpc>
              <a:spcBef>
                <a:spcPts val="0"/>
              </a:spcBef>
              <a:spcAft>
                <a:spcPts val="0"/>
              </a:spcAft>
              <a:buSzPts val="56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2 columns (RH gray)">
  <p:cSld name="Title and 2 columns (RH gray)">
    <p:spTree>
      <p:nvGrpSpPr>
        <p:cNvPr id="126" name="Shape 126"/>
        <p:cNvGrpSpPr/>
        <p:nvPr/>
      </p:nvGrpSpPr>
      <p:grpSpPr>
        <a:xfrm>
          <a:off x="0" y="0"/>
          <a:ext cx="0" cy="0"/>
          <a:chOff x="0" y="0"/>
          <a:chExt cx="0" cy="0"/>
        </a:xfrm>
      </p:grpSpPr>
      <p:sp>
        <p:nvSpPr>
          <p:cNvPr id="127" name="Google Shape;127;p20"/>
          <p:cNvSpPr/>
          <p:nvPr/>
        </p:nvSpPr>
        <p:spPr>
          <a:xfrm>
            <a:off x="12192000" y="-334"/>
            <a:ext cx="12192000" cy="13716000"/>
          </a:xfrm>
          <a:prstGeom prst="rect">
            <a:avLst/>
          </a:prstGeom>
          <a:solidFill>
            <a:schemeClr val="lt2"/>
          </a:solidFill>
          <a:ln>
            <a:noFill/>
          </a:ln>
        </p:spPr>
        <p:txBody>
          <a:bodyPr anchorCtr="0" anchor="ctr" bIns="219400" lIns="219400" spcFirstLastPara="1" rIns="219400" wrap="square" tIns="219400">
            <a:noAutofit/>
          </a:bodyPr>
          <a:lstStyle/>
          <a:p>
            <a:pPr indent="0" lvl="0" marL="0" marR="0" rtl="0" algn="l">
              <a:lnSpc>
                <a:spcPct val="100000"/>
              </a:lnSpc>
              <a:spcBef>
                <a:spcPts val="0"/>
              </a:spcBef>
              <a:spcAft>
                <a:spcPts val="0"/>
              </a:spcAft>
              <a:buClr>
                <a:schemeClr val="dk1"/>
              </a:buClr>
              <a:buSzPts val="4300"/>
              <a:buFont typeface="Century Gothic"/>
              <a:buNone/>
            </a:pPr>
            <a:r>
              <a:t/>
            </a:r>
            <a:endParaRPr b="0" i="0" sz="4300" u="none" cap="none" strike="noStrike">
              <a:solidFill>
                <a:schemeClr val="dk1"/>
              </a:solidFill>
              <a:latin typeface="Century Gothic"/>
              <a:ea typeface="Century Gothic"/>
              <a:cs typeface="Century Gothic"/>
              <a:sym typeface="Century Gothic"/>
            </a:endParaRPr>
          </a:p>
        </p:txBody>
      </p:sp>
      <p:sp>
        <p:nvSpPr>
          <p:cNvPr id="128" name="Google Shape;128;p20"/>
          <p:cNvSpPr txBox="1"/>
          <p:nvPr>
            <p:ph idx="12" type="sldNum"/>
          </p:nvPr>
        </p:nvSpPr>
        <p:spPr>
          <a:xfrm>
            <a:off x="22593216" y="12596946"/>
            <a:ext cx="1463100" cy="775500"/>
          </a:xfrm>
          <a:prstGeom prst="rect">
            <a:avLst/>
          </a:prstGeom>
          <a:noFill/>
          <a:ln>
            <a:noFill/>
          </a:ln>
        </p:spPr>
        <p:txBody>
          <a:bodyPr anchorCtr="0" anchor="ctr" bIns="182850" lIns="182850" spcFirstLastPara="1" rIns="182850" wrap="square" tIns="182850">
            <a:normAutofit/>
          </a:bodyPr>
          <a:lstStyle>
            <a:lvl1pPr indent="0" lvl="0"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
        <p:nvSpPr>
          <p:cNvPr id="129" name="Google Shape;129;p20"/>
          <p:cNvSpPr txBox="1"/>
          <p:nvPr>
            <p:ph idx="1" type="body"/>
          </p:nvPr>
        </p:nvSpPr>
        <p:spPr>
          <a:xfrm>
            <a:off x="831200" y="3073268"/>
            <a:ext cx="10666500" cy="9110100"/>
          </a:xfrm>
          <a:prstGeom prst="rect">
            <a:avLst/>
          </a:prstGeom>
          <a:noFill/>
          <a:ln>
            <a:noFill/>
          </a:ln>
        </p:spPr>
        <p:txBody>
          <a:bodyPr anchorCtr="0" anchor="t" bIns="182850" lIns="182850" spcFirstLastPara="1" rIns="182850" wrap="square" tIns="182850">
            <a:normAutofit/>
          </a:bodyPr>
          <a:lstStyle>
            <a:lvl1pPr indent="-482600" lvl="0" marL="457200" algn="l">
              <a:lnSpc>
                <a:spcPct val="115000"/>
              </a:lnSpc>
              <a:spcBef>
                <a:spcPts val="0"/>
              </a:spcBef>
              <a:spcAft>
                <a:spcPts val="0"/>
              </a:spcAft>
              <a:buSzPts val="4000"/>
              <a:buChar char="●"/>
              <a:defRPr sz="4000"/>
            </a:lvl1pPr>
            <a:lvl2pPr indent="-482600" lvl="1" marL="914400" algn="l">
              <a:lnSpc>
                <a:spcPct val="115000"/>
              </a:lnSpc>
              <a:spcBef>
                <a:spcPts val="0"/>
              </a:spcBef>
              <a:spcAft>
                <a:spcPts val="0"/>
              </a:spcAft>
              <a:buSzPts val="4000"/>
              <a:buChar char="○"/>
              <a:defRPr sz="4000"/>
            </a:lvl2pPr>
            <a:lvl3pPr indent="-482600" lvl="2" marL="1371600" algn="l">
              <a:lnSpc>
                <a:spcPct val="115000"/>
              </a:lnSpc>
              <a:spcBef>
                <a:spcPts val="0"/>
              </a:spcBef>
              <a:spcAft>
                <a:spcPts val="0"/>
              </a:spcAft>
              <a:buSzPts val="4000"/>
              <a:buChar char="■"/>
              <a:defRPr sz="4000"/>
            </a:lvl3pPr>
            <a:lvl4pPr indent="-482600" lvl="3" marL="1828800" algn="l">
              <a:lnSpc>
                <a:spcPct val="115000"/>
              </a:lnSpc>
              <a:spcBef>
                <a:spcPts val="0"/>
              </a:spcBef>
              <a:spcAft>
                <a:spcPts val="0"/>
              </a:spcAft>
              <a:buSzPts val="4000"/>
              <a:buChar char="●"/>
              <a:defRPr sz="4000"/>
            </a:lvl4pPr>
            <a:lvl5pPr indent="-482600" lvl="4" marL="2286000" algn="l">
              <a:lnSpc>
                <a:spcPct val="115000"/>
              </a:lnSpc>
              <a:spcBef>
                <a:spcPts val="0"/>
              </a:spcBef>
              <a:spcAft>
                <a:spcPts val="0"/>
              </a:spcAft>
              <a:buSzPts val="4000"/>
              <a:buChar char="○"/>
              <a:defRPr sz="4000"/>
            </a:lvl5pPr>
            <a:lvl6pPr indent="-381000" lvl="5" marL="2743200" algn="l">
              <a:lnSpc>
                <a:spcPct val="115000"/>
              </a:lnSpc>
              <a:spcBef>
                <a:spcPts val="0"/>
              </a:spcBef>
              <a:spcAft>
                <a:spcPts val="0"/>
              </a:spcAft>
              <a:buSzPts val="2400"/>
              <a:buChar char="■"/>
              <a:defRPr sz="2900"/>
            </a:lvl6pPr>
            <a:lvl7pPr indent="-381000" lvl="6" marL="3200400" algn="l">
              <a:lnSpc>
                <a:spcPct val="115000"/>
              </a:lnSpc>
              <a:spcBef>
                <a:spcPts val="0"/>
              </a:spcBef>
              <a:spcAft>
                <a:spcPts val="0"/>
              </a:spcAft>
              <a:buSzPts val="2400"/>
              <a:buChar char="●"/>
              <a:defRPr sz="2900"/>
            </a:lvl7pPr>
            <a:lvl8pPr indent="-381000" lvl="7" marL="3657600" algn="l">
              <a:lnSpc>
                <a:spcPct val="115000"/>
              </a:lnSpc>
              <a:spcBef>
                <a:spcPts val="0"/>
              </a:spcBef>
              <a:spcAft>
                <a:spcPts val="0"/>
              </a:spcAft>
              <a:buSzPts val="2400"/>
              <a:buChar char="○"/>
              <a:defRPr sz="2900"/>
            </a:lvl8pPr>
            <a:lvl9pPr indent="-381000" lvl="8" marL="4114800" algn="l">
              <a:lnSpc>
                <a:spcPct val="115000"/>
              </a:lnSpc>
              <a:spcBef>
                <a:spcPts val="0"/>
              </a:spcBef>
              <a:spcAft>
                <a:spcPts val="0"/>
              </a:spcAft>
              <a:buSzPts val="2400"/>
              <a:buChar char="■"/>
              <a:defRPr sz="2900"/>
            </a:lvl9pPr>
          </a:lstStyle>
          <a:p/>
        </p:txBody>
      </p:sp>
      <p:sp>
        <p:nvSpPr>
          <p:cNvPr id="130" name="Google Shape;130;p20"/>
          <p:cNvSpPr txBox="1"/>
          <p:nvPr>
            <p:ph idx="2" type="body"/>
          </p:nvPr>
        </p:nvSpPr>
        <p:spPr>
          <a:xfrm>
            <a:off x="12886400" y="3073268"/>
            <a:ext cx="10666500" cy="9110100"/>
          </a:xfrm>
          <a:prstGeom prst="rect">
            <a:avLst/>
          </a:prstGeom>
          <a:noFill/>
          <a:ln>
            <a:noFill/>
          </a:ln>
        </p:spPr>
        <p:txBody>
          <a:bodyPr anchorCtr="0" anchor="t" bIns="182850" lIns="182850" spcFirstLastPara="1" rIns="182850" wrap="square" tIns="182850">
            <a:normAutofit/>
          </a:bodyPr>
          <a:lstStyle>
            <a:lvl1pPr indent="-482600" lvl="0" marL="457200" algn="l">
              <a:lnSpc>
                <a:spcPct val="115000"/>
              </a:lnSpc>
              <a:spcBef>
                <a:spcPts val="0"/>
              </a:spcBef>
              <a:spcAft>
                <a:spcPts val="0"/>
              </a:spcAft>
              <a:buSzPts val="4000"/>
              <a:buChar char="●"/>
              <a:defRPr sz="4000"/>
            </a:lvl1pPr>
            <a:lvl2pPr indent="-482600" lvl="1" marL="914400" algn="l">
              <a:lnSpc>
                <a:spcPct val="115000"/>
              </a:lnSpc>
              <a:spcBef>
                <a:spcPts val="0"/>
              </a:spcBef>
              <a:spcAft>
                <a:spcPts val="0"/>
              </a:spcAft>
              <a:buSzPts val="4000"/>
              <a:buChar char="○"/>
              <a:defRPr sz="4000"/>
            </a:lvl2pPr>
            <a:lvl3pPr indent="-482600" lvl="2" marL="1371600" algn="l">
              <a:lnSpc>
                <a:spcPct val="115000"/>
              </a:lnSpc>
              <a:spcBef>
                <a:spcPts val="0"/>
              </a:spcBef>
              <a:spcAft>
                <a:spcPts val="0"/>
              </a:spcAft>
              <a:buSzPts val="4000"/>
              <a:buChar char="■"/>
              <a:defRPr sz="4000"/>
            </a:lvl3pPr>
            <a:lvl4pPr indent="-482600" lvl="3" marL="1828800" algn="l">
              <a:lnSpc>
                <a:spcPct val="115000"/>
              </a:lnSpc>
              <a:spcBef>
                <a:spcPts val="0"/>
              </a:spcBef>
              <a:spcAft>
                <a:spcPts val="0"/>
              </a:spcAft>
              <a:buSzPts val="4000"/>
              <a:buChar char="●"/>
              <a:defRPr sz="4000"/>
            </a:lvl4pPr>
            <a:lvl5pPr indent="-482600" lvl="4" marL="2286000" algn="l">
              <a:lnSpc>
                <a:spcPct val="115000"/>
              </a:lnSpc>
              <a:spcBef>
                <a:spcPts val="0"/>
              </a:spcBef>
              <a:spcAft>
                <a:spcPts val="0"/>
              </a:spcAft>
              <a:buSzPts val="4000"/>
              <a:buChar char="○"/>
              <a:defRPr sz="4000"/>
            </a:lvl5pPr>
            <a:lvl6pPr indent="-381000" lvl="5" marL="2743200" algn="l">
              <a:lnSpc>
                <a:spcPct val="115000"/>
              </a:lnSpc>
              <a:spcBef>
                <a:spcPts val="0"/>
              </a:spcBef>
              <a:spcAft>
                <a:spcPts val="0"/>
              </a:spcAft>
              <a:buSzPts val="2400"/>
              <a:buChar char="■"/>
              <a:defRPr sz="2900"/>
            </a:lvl6pPr>
            <a:lvl7pPr indent="-381000" lvl="6" marL="3200400" algn="l">
              <a:lnSpc>
                <a:spcPct val="115000"/>
              </a:lnSpc>
              <a:spcBef>
                <a:spcPts val="0"/>
              </a:spcBef>
              <a:spcAft>
                <a:spcPts val="0"/>
              </a:spcAft>
              <a:buSzPts val="2400"/>
              <a:buChar char="●"/>
              <a:defRPr sz="2900"/>
            </a:lvl7pPr>
            <a:lvl8pPr indent="-381000" lvl="7" marL="3657600" algn="l">
              <a:lnSpc>
                <a:spcPct val="115000"/>
              </a:lnSpc>
              <a:spcBef>
                <a:spcPts val="0"/>
              </a:spcBef>
              <a:spcAft>
                <a:spcPts val="0"/>
              </a:spcAft>
              <a:buSzPts val="2400"/>
              <a:buChar char="○"/>
              <a:defRPr sz="2900"/>
            </a:lvl8pPr>
            <a:lvl9pPr indent="-381000" lvl="8" marL="4114800" algn="l">
              <a:lnSpc>
                <a:spcPct val="115000"/>
              </a:lnSpc>
              <a:spcBef>
                <a:spcPts val="0"/>
              </a:spcBef>
              <a:spcAft>
                <a:spcPts val="0"/>
              </a:spcAft>
              <a:buSzPts val="2400"/>
              <a:buChar char="■"/>
              <a:defRPr sz="2900"/>
            </a:lvl9pPr>
          </a:lstStyle>
          <a:p/>
        </p:txBody>
      </p:sp>
      <p:sp>
        <p:nvSpPr>
          <p:cNvPr id="131" name="Google Shape;131;p20"/>
          <p:cNvSpPr txBox="1"/>
          <p:nvPr>
            <p:ph type="title"/>
          </p:nvPr>
        </p:nvSpPr>
        <p:spPr>
          <a:xfrm>
            <a:off x="831198" y="1068660"/>
            <a:ext cx="22721700" cy="1527000"/>
          </a:xfrm>
          <a:prstGeom prst="rect">
            <a:avLst/>
          </a:prstGeom>
          <a:noFill/>
          <a:ln>
            <a:noFill/>
          </a:ln>
        </p:spPr>
        <p:txBody>
          <a:bodyPr anchorCtr="0" anchor="t" bIns="182850" lIns="182850" spcFirstLastPara="1" rIns="182850" wrap="square" tIns="182850">
            <a:normAutofit/>
          </a:bodyPr>
          <a:lstStyle>
            <a:lvl1pPr lvl="0" algn="l">
              <a:lnSpc>
                <a:spcPct val="100000"/>
              </a:lnSpc>
              <a:spcBef>
                <a:spcPts val="0"/>
              </a:spcBef>
              <a:spcAft>
                <a:spcPts val="0"/>
              </a:spcAft>
              <a:buSzPts val="5600"/>
              <a:buNone/>
              <a:defRPr sz="7200"/>
            </a:lvl1pPr>
            <a:lvl2pPr lvl="1" algn="l">
              <a:lnSpc>
                <a:spcPct val="100000"/>
              </a:lnSpc>
              <a:spcBef>
                <a:spcPts val="0"/>
              </a:spcBef>
              <a:spcAft>
                <a:spcPts val="0"/>
              </a:spcAft>
              <a:buSzPts val="5600"/>
              <a:buNone/>
              <a:defRPr/>
            </a:lvl2pPr>
            <a:lvl3pPr lvl="2" algn="l">
              <a:lnSpc>
                <a:spcPct val="100000"/>
              </a:lnSpc>
              <a:spcBef>
                <a:spcPts val="0"/>
              </a:spcBef>
              <a:spcAft>
                <a:spcPts val="0"/>
              </a:spcAft>
              <a:buSzPts val="5600"/>
              <a:buNone/>
              <a:defRPr/>
            </a:lvl3pPr>
            <a:lvl4pPr lvl="3" algn="l">
              <a:lnSpc>
                <a:spcPct val="100000"/>
              </a:lnSpc>
              <a:spcBef>
                <a:spcPts val="0"/>
              </a:spcBef>
              <a:spcAft>
                <a:spcPts val="0"/>
              </a:spcAft>
              <a:buSzPts val="5600"/>
              <a:buNone/>
              <a:defRPr/>
            </a:lvl4pPr>
            <a:lvl5pPr lvl="4" algn="l">
              <a:lnSpc>
                <a:spcPct val="100000"/>
              </a:lnSpc>
              <a:spcBef>
                <a:spcPts val="0"/>
              </a:spcBef>
              <a:spcAft>
                <a:spcPts val="0"/>
              </a:spcAft>
              <a:buSzPts val="5600"/>
              <a:buNone/>
              <a:defRPr/>
            </a:lvl5pPr>
            <a:lvl6pPr lvl="5" algn="l">
              <a:lnSpc>
                <a:spcPct val="100000"/>
              </a:lnSpc>
              <a:spcBef>
                <a:spcPts val="0"/>
              </a:spcBef>
              <a:spcAft>
                <a:spcPts val="0"/>
              </a:spcAft>
              <a:buSzPts val="5600"/>
              <a:buNone/>
              <a:defRPr/>
            </a:lvl6pPr>
            <a:lvl7pPr lvl="6" algn="l">
              <a:lnSpc>
                <a:spcPct val="100000"/>
              </a:lnSpc>
              <a:spcBef>
                <a:spcPts val="0"/>
              </a:spcBef>
              <a:spcAft>
                <a:spcPts val="0"/>
              </a:spcAft>
              <a:buSzPts val="5600"/>
              <a:buNone/>
              <a:defRPr/>
            </a:lvl7pPr>
            <a:lvl8pPr lvl="7" algn="l">
              <a:lnSpc>
                <a:spcPct val="100000"/>
              </a:lnSpc>
              <a:spcBef>
                <a:spcPts val="0"/>
              </a:spcBef>
              <a:spcAft>
                <a:spcPts val="0"/>
              </a:spcAft>
              <a:buSzPts val="5600"/>
              <a:buNone/>
              <a:defRPr/>
            </a:lvl8pPr>
            <a:lvl9pPr lvl="8" algn="l">
              <a:lnSpc>
                <a:spcPct val="100000"/>
              </a:lnSpc>
              <a:spcBef>
                <a:spcPts val="0"/>
              </a:spcBef>
              <a:spcAft>
                <a:spcPts val="0"/>
              </a:spcAft>
              <a:buSzPts val="5600"/>
              <a:buNone/>
              <a:defRPr/>
            </a:lvl9pPr>
          </a:lstStyle>
          <a:p/>
        </p:txBody>
      </p:sp>
      <p:pic>
        <p:nvPicPr>
          <p:cNvPr id="132" name="Google Shape;132;p20"/>
          <p:cNvPicPr preferRelativeResize="0"/>
          <p:nvPr/>
        </p:nvPicPr>
        <p:blipFill rotWithShape="1">
          <a:blip r:embed="rId2">
            <a:alphaModFix/>
          </a:blip>
          <a:srcRect b="0" l="0" r="0" t="0"/>
          <a:stretch/>
        </p:blipFill>
        <p:spPr>
          <a:xfrm>
            <a:off x="22713595" y="490134"/>
            <a:ext cx="1222440" cy="944643"/>
          </a:xfrm>
          <a:prstGeom prst="rect">
            <a:avLst/>
          </a:prstGeom>
          <a:noFill/>
          <a:ln>
            <a:noFill/>
          </a:ln>
        </p:spPr>
      </p:pic>
      <p:sp>
        <p:nvSpPr>
          <p:cNvPr id="133" name="Google Shape;133;p20"/>
          <p:cNvSpPr txBox="1"/>
          <p:nvPr/>
        </p:nvSpPr>
        <p:spPr>
          <a:xfrm>
            <a:off x="19334266" y="12603962"/>
            <a:ext cx="4063200" cy="781800"/>
          </a:xfrm>
          <a:prstGeom prst="rect">
            <a:avLst/>
          </a:prstGeom>
          <a:noFill/>
          <a:ln>
            <a:noFill/>
          </a:ln>
        </p:spPr>
        <p:txBody>
          <a:bodyPr anchorCtr="0" anchor="t" bIns="219400" lIns="219400" spcFirstLastPara="1" rIns="219400" wrap="square" tIns="219400">
            <a:spAutoFit/>
          </a:bodyPr>
          <a:lstStyle/>
          <a:p>
            <a:pPr indent="0" lvl="0" marL="0" marR="0" rtl="0" algn="r">
              <a:lnSpc>
                <a:spcPct val="100000"/>
              </a:lnSpc>
              <a:spcBef>
                <a:spcPts val="0"/>
              </a:spcBef>
              <a:spcAft>
                <a:spcPts val="0"/>
              </a:spcAft>
              <a:buClr>
                <a:srgbClr val="000000"/>
              </a:buClr>
              <a:buSzPts val="2200"/>
              <a:buFont typeface="Arial"/>
              <a:buNone/>
            </a:pPr>
            <a:r>
              <a:rPr b="1" i="0" lang="en-US" sz="2200" u="none" cap="none" strike="noStrike">
                <a:solidFill>
                  <a:srgbClr val="422B72"/>
                </a:solidFill>
                <a:latin typeface="Century Gothic"/>
                <a:ea typeface="Century Gothic"/>
                <a:cs typeface="Century Gothic"/>
                <a:sym typeface="Century Gothic"/>
              </a:rPr>
              <a:t>DATA SOCIETY © 2021</a:t>
            </a:r>
            <a:endParaRPr b="0" i="0" sz="28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1 column">
  <p:cSld name="Title and 1 column">
    <p:spTree>
      <p:nvGrpSpPr>
        <p:cNvPr id="20" name="Shape 20"/>
        <p:cNvGrpSpPr/>
        <p:nvPr/>
      </p:nvGrpSpPr>
      <p:grpSpPr>
        <a:xfrm>
          <a:off x="0" y="0"/>
          <a:ext cx="0" cy="0"/>
          <a:chOff x="0" y="0"/>
          <a:chExt cx="0" cy="0"/>
        </a:xfrm>
      </p:grpSpPr>
      <p:sp>
        <p:nvSpPr>
          <p:cNvPr id="21" name="Google Shape;21;p3"/>
          <p:cNvSpPr txBox="1"/>
          <p:nvPr>
            <p:ph idx="12" type="sldNum"/>
          </p:nvPr>
        </p:nvSpPr>
        <p:spPr>
          <a:xfrm>
            <a:off x="22593216" y="12596946"/>
            <a:ext cx="1463100" cy="775500"/>
          </a:xfrm>
          <a:prstGeom prst="rect">
            <a:avLst/>
          </a:prstGeom>
          <a:noFill/>
          <a:ln>
            <a:noFill/>
          </a:ln>
        </p:spPr>
        <p:txBody>
          <a:bodyPr anchorCtr="0" anchor="ctr" bIns="182850" lIns="182850" spcFirstLastPara="1" rIns="182850" wrap="square" tIns="182850">
            <a:normAutofit/>
          </a:bodyPr>
          <a:lstStyle>
            <a:lvl1pPr indent="0" lvl="0"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
        <p:nvSpPr>
          <p:cNvPr id="22" name="Google Shape;22;p3"/>
          <p:cNvSpPr txBox="1"/>
          <p:nvPr>
            <p:ph type="title"/>
          </p:nvPr>
        </p:nvSpPr>
        <p:spPr>
          <a:xfrm>
            <a:off x="831198" y="1068660"/>
            <a:ext cx="22721700" cy="1527000"/>
          </a:xfrm>
          <a:prstGeom prst="rect">
            <a:avLst/>
          </a:prstGeom>
          <a:noFill/>
          <a:ln>
            <a:noFill/>
          </a:ln>
        </p:spPr>
        <p:txBody>
          <a:bodyPr anchorCtr="0" anchor="t" bIns="182850" lIns="182850" spcFirstLastPara="1" rIns="182850" wrap="square" tIns="182850">
            <a:normAutofit/>
          </a:bodyPr>
          <a:lstStyle>
            <a:lvl1pPr lvl="0" algn="l">
              <a:lnSpc>
                <a:spcPct val="100000"/>
              </a:lnSpc>
              <a:spcBef>
                <a:spcPts val="0"/>
              </a:spcBef>
              <a:spcAft>
                <a:spcPts val="0"/>
              </a:spcAft>
              <a:buSzPts val="5600"/>
              <a:buNone/>
              <a:defRPr sz="7200"/>
            </a:lvl1pPr>
            <a:lvl2pPr lvl="1" algn="l">
              <a:lnSpc>
                <a:spcPct val="100000"/>
              </a:lnSpc>
              <a:spcBef>
                <a:spcPts val="0"/>
              </a:spcBef>
              <a:spcAft>
                <a:spcPts val="0"/>
              </a:spcAft>
              <a:buSzPts val="5600"/>
              <a:buNone/>
              <a:defRPr/>
            </a:lvl2pPr>
            <a:lvl3pPr lvl="2" algn="l">
              <a:lnSpc>
                <a:spcPct val="100000"/>
              </a:lnSpc>
              <a:spcBef>
                <a:spcPts val="0"/>
              </a:spcBef>
              <a:spcAft>
                <a:spcPts val="0"/>
              </a:spcAft>
              <a:buSzPts val="5600"/>
              <a:buNone/>
              <a:defRPr/>
            </a:lvl3pPr>
            <a:lvl4pPr lvl="3" algn="l">
              <a:lnSpc>
                <a:spcPct val="100000"/>
              </a:lnSpc>
              <a:spcBef>
                <a:spcPts val="0"/>
              </a:spcBef>
              <a:spcAft>
                <a:spcPts val="0"/>
              </a:spcAft>
              <a:buSzPts val="5600"/>
              <a:buNone/>
              <a:defRPr/>
            </a:lvl4pPr>
            <a:lvl5pPr lvl="4" algn="l">
              <a:lnSpc>
                <a:spcPct val="100000"/>
              </a:lnSpc>
              <a:spcBef>
                <a:spcPts val="0"/>
              </a:spcBef>
              <a:spcAft>
                <a:spcPts val="0"/>
              </a:spcAft>
              <a:buSzPts val="5600"/>
              <a:buNone/>
              <a:defRPr/>
            </a:lvl5pPr>
            <a:lvl6pPr lvl="5" algn="l">
              <a:lnSpc>
                <a:spcPct val="100000"/>
              </a:lnSpc>
              <a:spcBef>
                <a:spcPts val="0"/>
              </a:spcBef>
              <a:spcAft>
                <a:spcPts val="0"/>
              </a:spcAft>
              <a:buSzPts val="5600"/>
              <a:buNone/>
              <a:defRPr/>
            </a:lvl6pPr>
            <a:lvl7pPr lvl="6" algn="l">
              <a:lnSpc>
                <a:spcPct val="100000"/>
              </a:lnSpc>
              <a:spcBef>
                <a:spcPts val="0"/>
              </a:spcBef>
              <a:spcAft>
                <a:spcPts val="0"/>
              </a:spcAft>
              <a:buSzPts val="5600"/>
              <a:buNone/>
              <a:defRPr/>
            </a:lvl7pPr>
            <a:lvl8pPr lvl="7" algn="l">
              <a:lnSpc>
                <a:spcPct val="100000"/>
              </a:lnSpc>
              <a:spcBef>
                <a:spcPts val="0"/>
              </a:spcBef>
              <a:spcAft>
                <a:spcPts val="0"/>
              </a:spcAft>
              <a:buSzPts val="5600"/>
              <a:buNone/>
              <a:defRPr/>
            </a:lvl8pPr>
            <a:lvl9pPr lvl="8" algn="l">
              <a:lnSpc>
                <a:spcPct val="100000"/>
              </a:lnSpc>
              <a:spcBef>
                <a:spcPts val="0"/>
              </a:spcBef>
              <a:spcAft>
                <a:spcPts val="0"/>
              </a:spcAft>
              <a:buSzPts val="5600"/>
              <a:buNone/>
              <a:defRPr/>
            </a:lvl9pPr>
          </a:lstStyle>
          <a:p/>
        </p:txBody>
      </p:sp>
      <p:sp>
        <p:nvSpPr>
          <p:cNvPr id="23" name="Google Shape;23;p3"/>
          <p:cNvSpPr txBox="1"/>
          <p:nvPr>
            <p:ph idx="1" type="body"/>
          </p:nvPr>
        </p:nvSpPr>
        <p:spPr>
          <a:xfrm>
            <a:off x="831198" y="3073268"/>
            <a:ext cx="22721700" cy="9110100"/>
          </a:xfrm>
          <a:prstGeom prst="rect">
            <a:avLst/>
          </a:prstGeom>
          <a:noFill/>
          <a:ln>
            <a:noFill/>
          </a:ln>
        </p:spPr>
        <p:txBody>
          <a:bodyPr anchorCtr="0" anchor="t" bIns="182850" lIns="182850" spcFirstLastPara="1" rIns="182850" wrap="square" tIns="182850">
            <a:normAutofit/>
          </a:bodyPr>
          <a:lstStyle>
            <a:lvl1pPr indent="-495300" lvl="0" marL="457200" algn="l">
              <a:lnSpc>
                <a:spcPct val="115000"/>
              </a:lnSpc>
              <a:spcBef>
                <a:spcPts val="0"/>
              </a:spcBef>
              <a:spcAft>
                <a:spcPts val="0"/>
              </a:spcAft>
              <a:buSzPts val="4200"/>
              <a:buChar char="●"/>
              <a:defRPr sz="4200"/>
            </a:lvl1pPr>
            <a:lvl2pPr indent="-495300" lvl="1" marL="914400" algn="l">
              <a:lnSpc>
                <a:spcPct val="115000"/>
              </a:lnSpc>
              <a:spcBef>
                <a:spcPts val="0"/>
              </a:spcBef>
              <a:spcAft>
                <a:spcPts val="0"/>
              </a:spcAft>
              <a:buSzPts val="4200"/>
              <a:buChar char="○"/>
              <a:defRPr sz="4200"/>
            </a:lvl2pPr>
            <a:lvl3pPr indent="-495300" lvl="2" marL="1371600" algn="l">
              <a:lnSpc>
                <a:spcPct val="115000"/>
              </a:lnSpc>
              <a:spcBef>
                <a:spcPts val="0"/>
              </a:spcBef>
              <a:spcAft>
                <a:spcPts val="0"/>
              </a:spcAft>
              <a:buSzPts val="4200"/>
              <a:buChar char="■"/>
              <a:defRPr sz="4200"/>
            </a:lvl3pPr>
            <a:lvl4pPr indent="-495300" lvl="3" marL="1828800" algn="l">
              <a:lnSpc>
                <a:spcPct val="115000"/>
              </a:lnSpc>
              <a:spcBef>
                <a:spcPts val="0"/>
              </a:spcBef>
              <a:spcAft>
                <a:spcPts val="0"/>
              </a:spcAft>
              <a:buSzPts val="4200"/>
              <a:buChar char="●"/>
              <a:defRPr sz="4200"/>
            </a:lvl4pPr>
            <a:lvl5pPr indent="-495300" lvl="4" marL="2286000" algn="l">
              <a:lnSpc>
                <a:spcPct val="115000"/>
              </a:lnSpc>
              <a:spcBef>
                <a:spcPts val="0"/>
              </a:spcBef>
              <a:spcAft>
                <a:spcPts val="0"/>
              </a:spcAft>
              <a:buSzPts val="4200"/>
              <a:buChar char="○"/>
              <a:defRPr sz="4200"/>
            </a:lvl5pPr>
            <a:lvl6pPr indent="-495300" lvl="5" marL="2743200" algn="l">
              <a:lnSpc>
                <a:spcPct val="115000"/>
              </a:lnSpc>
              <a:spcBef>
                <a:spcPts val="0"/>
              </a:spcBef>
              <a:spcAft>
                <a:spcPts val="0"/>
              </a:spcAft>
              <a:buSzPts val="4200"/>
              <a:buChar char="■"/>
              <a:defRPr sz="4200"/>
            </a:lvl6pPr>
            <a:lvl7pPr indent="-495300" lvl="6" marL="3200400" algn="l">
              <a:lnSpc>
                <a:spcPct val="115000"/>
              </a:lnSpc>
              <a:spcBef>
                <a:spcPts val="0"/>
              </a:spcBef>
              <a:spcAft>
                <a:spcPts val="0"/>
              </a:spcAft>
              <a:buSzPts val="4200"/>
              <a:buChar char="●"/>
              <a:defRPr sz="4200"/>
            </a:lvl7pPr>
            <a:lvl8pPr indent="-495300" lvl="7" marL="3657600" algn="l">
              <a:lnSpc>
                <a:spcPct val="115000"/>
              </a:lnSpc>
              <a:spcBef>
                <a:spcPts val="0"/>
              </a:spcBef>
              <a:spcAft>
                <a:spcPts val="0"/>
              </a:spcAft>
              <a:buSzPts val="4200"/>
              <a:buChar char="○"/>
              <a:defRPr sz="4200"/>
            </a:lvl8pPr>
            <a:lvl9pPr indent="-495300" lvl="8" marL="4114800" algn="l">
              <a:lnSpc>
                <a:spcPct val="115000"/>
              </a:lnSpc>
              <a:spcBef>
                <a:spcPts val="0"/>
              </a:spcBef>
              <a:spcAft>
                <a:spcPts val="0"/>
              </a:spcAft>
              <a:buSzPts val="4200"/>
              <a:buChar char="■"/>
              <a:defRPr sz="4200"/>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half-slide text (RH gray)">
  <p:cSld name="One column half-slide text (RH gray)">
    <p:spTree>
      <p:nvGrpSpPr>
        <p:cNvPr id="134" name="Shape 134"/>
        <p:cNvGrpSpPr/>
        <p:nvPr/>
      </p:nvGrpSpPr>
      <p:grpSpPr>
        <a:xfrm>
          <a:off x="0" y="0"/>
          <a:ext cx="0" cy="0"/>
          <a:chOff x="0" y="0"/>
          <a:chExt cx="0" cy="0"/>
        </a:xfrm>
      </p:grpSpPr>
      <p:sp>
        <p:nvSpPr>
          <p:cNvPr id="135" name="Google Shape;135;p21"/>
          <p:cNvSpPr/>
          <p:nvPr/>
        </p:nvSpPr>
        <p:spPr>
          <a:xfrm>
            <a:off x="12192000" y="-334"/>
            <a:ext cx="12192000" cy="13716000"/>
          </a:xfrm>
          <a:prstGeom prst="rect">
            <a:avLst/>
          </a:prstGeom>
          <a:solidFill>
            <a:schemeClr val="lt2"/>
          </a:solidFill>
          <a:ln>
            <a:noFill/>
          </a:ln>
        </p:spPr>
        <p:txBody>
          <a:bodyPr anchorCtr="0" anchor="ctr" bIns="219400" lIns="219400" spcFirstLastPara="1" rIns="219400" wrap="square" tIns="219400">
            <a:noAutofit/>
          </a:bodyPr>
          <a:lstStyle/>
          <a:p>
            <a:pPr indent="0" lvl="0" marL="0" marR="0" rtl="0" algn="l">
              <a:lnSpc>
                <a:spcPct val="100000"/>
              </a:lnSpc>
              <a:spcBef>
                <a:spcPts val="0"/>
              </a:spcBef>
              <a:spcAft>
                <a:spcPts val="0"/>
              </a:spcAft>
              <a:buClr>
                <a:schemeClr val="dk1"/>
              </a:buClr>
              <a:buSzPts val="4300"/>
              <a:buFont typeface="Century Gothic"/>
              <a:buNone/>
            </a:pPr>
            <a:r>
              <a:t/>
            </a:r>
            <a:endParaRPr b="0" i="0" sz="4300" u="none" cap="none" strike="noStrike">
              <a:solidFill>
                <a:schemeClr val="dk1"/>
              </a:solidFill>
              <a:latin typeface="Century Gothic"/>
              <a:ea typeface="Century Gothic"/>
              <a:cs typeface="Century Gothic"/>
              <a:sym typeface="Century Gothic"/>
            </a:endParaRPr>
          </a:p>
        </p:txBody>
      </p:sp>
      <p:sp>
        <p:nvSpPr>
          <p:cNvPr id="136" name="Google Shape;136;p21"/>
          <p:cNvSpPr txBox="1"/>
          <p:nvPr>
            <p:ph idx="12" type="sldNum"/>
          </p:nvPr>
        </p:nvSpPr>
        <p:spPr>
          <a:xfrm>
            <a:off x="22593216" y="12596946"/>
            <a:ext cx="1463100" cy="775500"/>
          </a:xfrm>
          <a:prstGeom prst="rect">
            <a:avLst/>
          </a:prstGeom>
          <a:noFill/>
          <a:ln>
            <a:noFill/>
          </a:ln>
        </p:spPr>
        <p:txBody>
          <a:bodyPr anchorCtr="0" anchor="ctr" bIns="182850" lIns="182850" spcFirstLastPara="1" rIns="182850" wrap="square" tIns="182850">
            <a:normAutofit/>
          </a:bodyPr>
          <a:lstStyle>
            <a:lvl1pPr indent="0" lvl="0"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
        <p:nvSpPr>
          <p:cNvPr id="137" name="Google Shape;137;p21"/>
          <p:cNvSpPr txBox="1"/>
          <p:nvPr>
            <p:ph idx="1" type="body"/>
          </p:nvPr>
        </p:nvSpPr>
        <p:spPr>
          <a:xfrm>
            <a:off x="831200" y="3073268"/>
            <a:ext cx="10666500" cy="9110100"/>
          </a:xfrm>
          <a:prstGeom prst="rect">
            <a:avLst/>
          </a:prstGeom>
          <a:noFill/>
          <a:ln>
            <a:noFill/>
          </a:ln>
        </p:spPr>
        <p:txBody>
          <a:bodyPr anchorCtr="0" anchor="t" bIns="182850" lIns="182850" spcFirstLastPara="1" rIns="182850" wrap="square" tIns="182850">
            <a:normAutofit/>
          </a:bodyPr>
          <a:lstStyle>
            <a:lvl1pPr indent="-482600" lvl="0" marL="457200" algn="l">
              <a:lnSpc>
                <a:spcPct val="115000"/>
              </a:lnSpc>
              <a:spcBef>
                <a:spcPts val="0"/>
              </a:spcBef>
              <a:spcAft>
                <a:spcPts val="0"/>
              </a:spcAft>
              <a:buSzPts val="4000"/>
              <a:buChar char="●"/>
              <a:defRPr sz="4000"/>
            </a:lvl1pPr>
            <a:lvl2pPr indent="-482600" lvl="1" marL="914400" algn="l">
              <a:lnSpc>
                <a:spcPct val="115000"/>
              </a:lnSpc>
              <a:spcBef>
                <a:spcPts val="0"/>
              </a:spcBef>
              <a:spcAft>
                <a:spcPts val="0"/>
              </a:spcAft>
              <a:buSzPts val="4000"/>
              <a:buChar char="○"/>
              <a:defRPr sz="4000"/>
            </a:lvl2pPr>
            <a:lvl3pPr indent="-482600" lvl="2" marL="1371600" algn="l">
              <a:lnSpc>
                <a:spcPct val="115000"/>
              </a:lnSpc>
              <a:spcBef>
                <a:spcPts val="0"/>
              </a:spcBef>
              <a:spcAft>
                <a:spcPts val="0"/>
              </a:spcAft>
              <a:buSzPts val="4000"/>
              <a:buChar char="■"/>
              <a:defRPr sz="4000"/>
            </a:lvl3pPr>
            <a:lvl4pPr indent="-482600" lvl="3" marL="1828800" algn="l">
              <a:lnSpc>
                <a:spcPct val="115000"/>
              </a:lnSpc>
              <a:spcBef>
                <a:spcPts val="0"/>
              </a:spcBef>
              <a:spcAft>
                <a:spcPts val="0"/>
              </a:spcAft>
              <a:buSzPts val="4000"/>
              <a:buChar char="●"/>
              <a:defRPr sz="4000"/>
            </a:lvl4pPr>
            <a:lvl5pPr indent="-482600" lvl="4" marL="2286000" algn="l">
              <a:lnSpc>
                <a:spcPct val="115000"/>
              </a:lnSpc>
              <a:spcBef>
                <a:spcPts val="0"/>
              </a:spcBef>
              <a:spcAft>
                <a:spcPts val="0"/>
              </a:spcAft>
              <a:buSzPts val="4000"/>
              <a:buChar char="○"/>
              <a:defRPr sz="4000"/>
            </a:lvl5pPr>
            <a:lvl6pPr indent="-381000" lvl="5" marL="2743200" algn="l">
              <a:lnSpc>
                <a:spcPct val="115000"/>
              </a:lnSpc>
              <a:spcBef>
                <a:spcPts val="0"/>
              </a:spcBef>
              <a:spcAft>
                <a:spcPts val="0"/>
              </a:spcAft>
              <a:buSzPts val="2400"/>
              <a:buChar char="■"/>
              <a:defRPr sz="2900"/>
            </a:lvl6pPr>
            <a:lvl7pPr indent="-381000" lvl="6" marL="3200400" algn="l">
              <a:lnSpc>
                <a:spcPct val="115000"/>
              </a:lnSpc>
              <a:spcBef>
                <a:spcPts val="0"/>
              </a:spcBef>
              <a:spcAft>
                <a:spcPts val="0"/>
              </a:spcAft>
              <a:buSzPts val="2400"/>
              <a:buChar char="●"/>
              <a:defRPr sz="2900"/>
            </a:lvl7pPr>
            <a:lvl8pPr indent="-381000" lvl="7" marL="3657600" algn="l">
              <a:lnSpc>
                <a:spcPct val="115000"/>
              </a:lnSpc>
              <a:spcBef>
                <a:spcPts val="0"/>
              </a:spcBef>
              <a:spcAft>
                <a:spcPts val="0"/>
              </a:spcAft>
              <a:buSzPts val="2400"/>
              <a:buChar char="○"/>
              <a:defRPr sz="2900"/>
            </a:lvl8pPr>
            <a:lvl9pPr indent="-381000" lvl="8" marL="4114800" algn="l">
              <a:lnSpc>
                <a:spcPct val="115000"/>
              </a:lnSpc>
              <a:spcBef>
                <a:spcPts val="0"/>
              </a:spcBef>
              <a:spcAft>
                <a:spcPts val="0"/>
              </a:spcAft>
              <a:buSzPts val="2400"/>
              <a:buChar char="■"/>
              <a:defRPr sz="2900"/>
            </a:lvl9pPr>
          </a:lstStyle>
          <a:p/>
        </p:txBody>
      </p:sp>
      <p:sp>
        <p:nvSpPr>
          <p:cNvPr id="138" name="Google Shape;138;p21"/>
          <p:cNvSpPr txBox="1"/>
          <p:nvPr>
            <p:ph type="title"/>
          </p:nvPr>
        </p:nvSpPr>
        <p:spPr>
          <a:xfrm>
            <a:off x="831198" y="1068660"/>
            <a:ext cx="22721700" cy="1527000"/>
          </a:xfrm>
          <a:prstGeom prst="rect">
            <a:avLst/>
          </a:prstGeom>
          <a:noFill/>
          <a:ln>
            <a:noFill/>
          </a:ln>
        </p:spPr>
        <p:txBody>
          <a:bodyPr anchorCtr="0" anchor="t" bIns="182850" lIns="182850" spcFirstLastPara="1" rIns="182850" wrap="square" tIns="182850">
            <a:normAutofit/>
          </a:bodyPr>
          <a:lstStyle>
            <a:lvl1pPr lvl="0" algn="l">
              <a:lnSpc>
                <a:spcPct val="100000"/>
              </a:lnSpc>
              <a:spcBef>
                <a:spcPts val="0"/>
              </a:spcBef>
              <a:spcAft>
                <a:spcPts val="0"/>
              </a:spcAft>
              <a:buSzPts val="5600"/>
              <a:buNone/>
              <a:defRPr sz="7200"/>
            </a:lvl1pPr>
            <a:lvl2pPr lvl="1" algn="l">
              <a:lnSpc>
                <a:spcPct val="100000"/>
              </a:lnSpc>
              <a:spcBef>
                <a:spcPts val="0"/>
              </a:spcBef>
              <a:spcAft>
                <a:spcPts val="0"/>
              </a:spcAft>
              <a:buSzPts val="5600"/>
              <a:buNone/>
              <a:defRPr/>
            </a:lvl2pPr>
            <a:lvl3pPr lvl="2" algn="l">
              <a:lnSpc>
                <a:spcPct val="100000"/>
              </a:lnSpc>
              <a:spcBef>
                <a:spcPts val="0"/>
              </a:spcBef>
              <a:spcAft>
                <a:spcPts val="0"/>
              </a:spcAft>
              <a:buSzPts val="5600"/>
              <a:buNone/>
              <a:defRPr/>
            </a:lvl3pPr>
            <a:lvl4pPr lvl="3" algn="l">
              <a:lnSpc>
                <a:spcPct val="100000"/>
              </a:lnSpc>
              <a:spcBef>
                <a:spcPts val="0"/>
              </a:spcBef>
              <a:spcAft>
                <a:spcPts val="0"/>
              </a:spcAft>
              <a:buSzPts val="5600"/>
              <a:buNone/>
              <a:defRPr/>
            </a:lvl4pPr>
            <a:lvl5pPr lvl="4" algn="l">
              <a:lnSpc>
                <a:spcPct val="100000"/>
              </a:lnSpc>
              <a:spcBef>
                <a:spcPts val="0"/>
              </a:spcBef>
              <a:spcAft>
                <a:spcPts val="0"/>
              </a:spcAft>
              <a:buSzPts val="5600"/>
              <a:buNone/>
              <a:defRPr/>
            </a:lvl5pPr>
            <a:lvl6pPr lvl="5" algn="l">
              <a:lnSpc>
                <a:spcPct val="100000"/>
              </a:lnSpc>
              <a:spcBef>
                <a:spcPts val="0"/>
              </a:spcBef>
              <a:spcAft>
                <a:spcPts val="0"/>
              </a:spcAft>
              <a:buSzPts val="5600"/>
              <a:buNone/>
              <a:defRPr/>
            </a:lvl6pPr>
            <a:lvl7pPr lvl="6" algn="l">
              <a:lnSpc>
                <a:spcPct val="100000"/>
              </a:lnSpc>
              <a:spcBef>
                <a:spcPts val="0"/>
              </a:spcBef>
              <a:spcAft>
                <a:spcPts val="0"/>
              </a:spcAft>
              <a:buSzPts val="5600"/>
              <a:buNone/>
              <a:defRPr/>
            </a:lvl7pPr>
            <a:lvl8pPr lvl="7" algn="l">
              <a:lnSpc>
                <a:spcPct val="100000"/>
              </a:lnSpc>
              <a:spcBef>
                <a:spcPts val="0"/>
              </a:spcBef>
              <a:spcAft>
                <a:spcPts val="0"/>
              </a:spcAft>
              <a:buSzPts val="5600"/>
              <a:buNone/>
              <a:defRPr/>
            </a:lvl8pPr>
            <a:lvl9pPr lvl="8" algn="l">
              <a:lnSpc>
                <a:spcPct val="100000"/>
              </a:lnSpc>
              <a:spcBef>
                <a:spcPts val="0"/>
              </a:spcBef>
              <a:spcAft>
                <a:spcPts val="0"/>
              </a:spcAft>
              <a:buSzPts val="5600"/>
              <a:buNone/>
              <a:defRPr/>
            </a:lvl9pPr>
          </a:lstStyle>
          <a:p/>
        </p:txBody>
      </p:sp>
      <p:pic>
        <p:nvPicPr>
          <p:cNvPr id="139" name="Google Shape;139;p21"/>
          <p:cNvPicPr preferRelativeResize="0"/>
          <p:nvPr/>
        </p:nvPicPr>
        <p:blipFill rotWithShape="1">
          <a:blip r:embed="rId2">
            <a:alphaModFix/>
          </a:blip>
          <a:srcRect b="0" l="0" r="0" t="0"/>
          <a:stretch/>
        </p:blipFill>
        <p:spPr>
          <a:xfrm>
            <a:off x="22713595" y="490134"/>
            <a:ext cx="1222440" cy="944643"/>
          </a:xfrm>
          <a:prstGeom prst="rect">
            <a:avLst/>
          </a:prstGeom>
          <a:noFill/>
          <a:ln>
            <a:noFill/>
          </a:ln>
        </p:spPr>
      </p:pic>
      <p:sp>
        <p:nvSpPr>
          <p:cNvPr id="140" name="Google Shape;140;p21"/>
          <p:cNvSpPr txBox="1"/>
          <p:nvPr/>
        </p:nvSpPr>
        <p:spPr>
          <a:xfrm>
            <a:off x="19334266" y="12603962"/>
            <a:ext cx="4063200" cy="781800"/>
          </a:xfrm>
          <a:prstGeom prst="rect">
            <a:avLst/>
          </a:prstGeom>
          <a:noFill/>
          <a:ln>
            <a:noFill/>
          </a:ln>
        </p:spPr>
        <p:txBody>
          <a:bodyPr anchorCtr="0" anchor="t" bIns="219400" lIns="219400" spcFirstLastPara="1" rIns="219400" wrap="square" tIns="219400">
            <a:spAutoFit/>
          </a:bodyPr>
          <a:lstStyle/>
          <a:p>
            <a:pPr indent="0" lvl="0" marL="0" marR="0" rtl="0" algn="r">
              <a:lnSpc>
                <a:spcPct val="100000"/>
              </a:lnSpc>
              <a:spcBef>
                <a:spcPts val="0"/>
              </a:spcBef>
              <a:spcAft>
                <a:spcPts val="0"/>
              </a:spcAft>
              <a:buClr>
                <a:srgbClr val="000000"/>
              </a:buClr>
              <a:buSzPts val="2200"/>
              <a:buFont typeface="Arial"/>
              <a:buNone/>
            </a:pPr>
            <a:r>
              <a:rPr b="1" i="0" lang="en-US" sz="2200" u="none" cap="none" strike="noStrike">
                <a:solidFill>
                  <a:srgbClr val="422B72"/>
                </a:solidFill>
                <a:latin typeface="Century Gothic"/>
                <a:ea typeface="Century Gothic"/>
                <a:cs typeface="Century Gothic"/>
                <a:sym typeface="Century Gothic"/>
              </a:rPr>
              <a:t>DATA SOCIETY © 2021</a:t>
            </a:r>
            <a:endParaRPr b="0" i="0" sz="28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2 subtitled columns">
  <p:cSld name="Title and 2 subtitled columns">
    <p:spTree>
      <p:nvGrpSpPr>
        <p:cNvPr id="141" name="Shape 141"/>
        <p:cNvGrpSpPr/>
        <p:nvPr/>
      </p:nvGrpSpPr>
      <p:grpSpPr>
        <a:xfrm>
          <a:off x="0" y="0"/>
          <a:ext cx="0" cy="0"/>
          <a:chOff x="0" y="0"/>
          <a:chExt cx="0" cy="0"/>
        </a:xfrm>
      </p:grpSpPr>
      <p:sp>
        <p:nvSpPr>
          <p:cNvPr id="142" name="Google Shape;142;p22"/>
          <p:cNvSpPr txBox="1"/>
          <p:nvPr>
            <p:ph idx="12" type="sldNum"/>
          </p:nvPr>
        </p:nvSpPr>
        <p:spPr>
          <a:xfrm>
            <a:off x="22593216" y="12596946"/>
            <a:ext cx="1463100" cy="775500"/>
          </a:xfrm>
          <a:prstGeom prst="rect">
            <a:avLst/>
          </a:prstGeom>
          <a:noFill/>
          <a:ln>
            <a:noFill/>
          </a:ln>
        </p:spPr>
        <p:txBody>
          <a:bodyPr anchorCtr="0" anchor="ctr" bIns="182850" lIns="182850" spcFirstLastPara="1" rIns="182850" wrap="square" tIns="182850">
            <a:normAutofit/>
          </a:bodyPr>
          <a:lstStyle>
            <a:lvl1pPr indent="0" lvl="0"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
        <p:nvSpPr>
          <p:cNvPr id="143" name="Google Shape;143;p22"/>
          <p:cNvSpPr txBox="1"/>
          <p:nvPr>
            <p:ph idx="1" type="body"/>
          </p:nvPr>
        </p:nvSpPr>
        <p:spPr>
          <a:xfrm>
            <a:off x="831200" y="4257676"/>
            <a:ext cx="10666500" cy="7925700"/>
          </a:xfrm>
          <a:prstGeom prst="rect">
            <a:avLst/>
          </a:prstGeom>
          <a:noFill/>
          <a:ln>
            <a:noFill/>
          </a:ln>
        </p:spPr>
        <p:txBody>
          <a:bodyPr anchorCtr="0" anchor="t" bIns="182850" lIns="182850" spcFirstLastPara="1" rIns="182850" wrap="square" tIns="182850">
            <a:normAutofit/>
          </a:bodyPr>
          <a:lstStyle>
            <a:lvl1pPr indent="-482600" lvl="0" marL="457200" algn="l">
              <a:lnSpc>
                <a:spcPct val="115000"/>
              </a:lnSpc>
              <a:spcBef>
                <a:spcPts val="0"/>
              </a:spcBef>
              <a:spcAft>
                <a:spcPts val="0"/>
              </a:spcAft>
              <a:buSzPts val="4000"/>
              <a:buChar char="●"/>
              <a:defRPr sz="4000"/>
            </a:lvl1pPr>
            <a:lvl2pPr indent="-482600" lvl="1" marL="914400" algn="l">
              <a:lnSpc>
                <a:spcPct val="115000"/>
              </a:lnSpc>
              <a:spcBef>
                <a:spcPts val="0"/>
              </a:spcBef>
              <a:spcAft>
                <a:spcPts val="0"/>
              </a:spcAft>
              <a:buSzPts val="4000"/>
              <a:buChar char="○"/>
              <a:defRPr sz="4000"/>
            </a:lvl2pPr>
            <a:lvl3pPr indent="-482600" lvl="2" marL="1371600" algn="l">
              <a:lnSpc>
                <a:spcPct val="115000"/>
              </a:lnSpc>
              <a:spcBef>
                <a:spcPts val="0"/>
              </a:spcBef>
              <a:spcAft>
                <a:spcPts val="0"/>
              </a:spcAft>
              <a:buSzPts val="4000"/>
              <a:buChar char="■"/>
              <a:defRPr sz="4000"/>
            </a:lvl3pPr>
            <a:lvl4pPr indent="-482600" lvl="3" marL="1828800" algn="l">
              <a:lnSpc>
                <a:spcPct val="115000"/>
              </a:lnSpc>
              <a:spcBef>
                <a:spcPts val="0"/>
              </a:spcBef>
              <a:spcAft>
                <a:spcPts val="0"/>
              </a:spcAft>
              <a:buSzPts val="4000"/>
              <a:buChar char="●"/>
              <a:defRPr sz="4000"/>
            </a:lvl4pPr>
            <a:lvl5pPr indent="-482600" lvl="4" marL="2286000" algn="l">
              <a:lnSpc>
                <a:spcPct val="115000"/>
              </a:lnSpc>
              <a:spcBef>
                <a:spcPts val="0"/>
              </a:spcBef>
              <a:spcAft>
                <a:spcPts val="0"/>
              </a:spcAft>
              <a:buSzPts val="4000"/>
              <a:buChar char="○"/>
              <a:defRPr sz="4000"/>
            </a:lvl5pPr>
            <a:lvl6pPr indent="-381000" lvl="5" marL="2743200" algn="l">
              <a:lnSpc>
                <a:spcPct val="115000"/>
              </a:lnSpc>
              <a:spcBef>
                <a:spcPts val="0"/>
              </a:spcBef>
              <a:spcAft>
                <a:spcPts val="0"/>
              </a:spcAft>
              <a:buSzPts val="2400"/>
              <a:buChar char="■"/>
              <a:defRPr sz="2900"/>
            </a:lvl6pPr>
            <a:lvl7pPr indent="-381000" lvl="6" marL="3200400" algn="l">
              <a:lnSpc>
                <a:spcPct val="115000"/>
              </a:lnSpc>
              <a:spcBef>
                <a:spcPts val="0"/>
              </a:spcBef>
              <a:spcAft>
                <a:spcPts val="0"/>
              </a:spcAft>
              <a:buSzPts val="2400"/>
              <a:buChar char="●"/>
              <a:defRPr sz="2900"/>
            </a:lvl7pPr>
            <a:lvl8pPr indent="-381000" lvl="7" marL="3657600" algn="l">
              <a:lnSpc>
                <a:spcPct val="115000"/>
              </a:lnSpc>
              <a:spcBef>
                <a:spcPts val="0"/>
              </a:spcBef>
              <a:spcAft>
                <a:spcPts val="0"/>
              </a:spcAft>
              <a:buSzPts val="2400"/>
              <a:buChar char="○"/>
              <a:defRPr sz="2900"/>
            </a:lvl8pPr>
            <a:lvl9pPr indent="-381000" lvl="8" marL="4114800" algn="l">
              <a:lnSpc>
                <a:spcPct val="115000"/>
              </a:lnSpc>
              <a:spcBef>
                <a:spcPts val="0"/>
              </a:spcBef>
              <a:spcAft>
                <a:spcPts val="0"/>
              </a:spcAft>
              <a:buSzPts val="2400"/>
              <a:buChar char="■"/>
              <a:defRPr sz="2900"/>
            </a:lvl9pPr>
          </a:lstStyle>
          <a:p/>
        </p:txBody>
      </p:sp>
      <p:sp>
        <p:nvSpPr>
          <p:cNvPr id="144" name="Google Shape;144;p22"/>
          <p:cNvSpPr txBox="1"/>
          <p:nvPr>
            <p:ph idx="2" type="body"/>
          </p:nvPr>
        </p:nvSpPr>
        <p:spPr>
          <a:xfrm>
            <a:off x="12886400" y="4257672"/>
            <a:ext cx="10666500" cy="7925700"/>
          </a:xfrm>
          <a:prstGeom prst="rect">
            <a:avLst/>
          </a:prstGeom>
          <a:noFill/>
          <a:ln>
            <a:noFill/>
          </a:ln>
        </p:spPr>
        <p:txBody>
          <a:bodyPr anchorCtr="0" anchor="t" bIns="182850" lIns="182850" spcFirstLastPara="1" rIns="182850" wrap="square" tIns="182850">
            <a:normAutofit/>
          </a:bodyPr>
          <a:lstStyle>
            <a:lvl1pPr indent="-482600" lvl="0" marL="457200" algn="l">
              <a:lnSpc>
                <a:spcPct val="115000"/>
              </a:lnSpc>
              <a:spcBef>
                <a:spcPts val="0"/>
              </a:spcBef>
              <a:spcAft>
                <a:spcPts val="0"/>
              </a:spcAft>
              <a:buSzPts val="4000"/>
              <a:buChar char="●"/>
              <a:defRPr sz="4000"/>
            </a:lvl1pPr>
            <a:lvl2pPr indent="-482600" lvl="1" marL="914400" algn="l">
              <a:lnSpc>
                <a:spcPct val="115000"/>
              </a:lnSpc>
              <a:spcBef>
                <a:spcPts val="0"/>
              </a:spcBef>
              <a:spcAft>
                <a:spcPts val="0"/>
              </a:spcAft>
              <a:buSzPts val="4000"/>
              <a:buChar char="○"/>
              <a:defRPr sz="4000"/>
            </a:lvl2pPr>
            <a:lvl3pPr indent="-482600" lvl="2" marL="1371600" algn="l">
              <a:lnSpc>
                <a:spcPct val="115000"/>
              </a:lnSpc>
              <a:spcBef>
                <a:spcPts val="0"/>
              </a:spcBef>
              <a:spcAft>
                <a:spcPts val="0"/>
              </a:spcAft>
              <a:buSzPts val="4000"/>
              <a:buChar char="■"/>
              <a:defRPr sz="4000"/>
            </a:lvl3pPr>
            <a:lvl4pPr indent="-482600" lvl="3" marL="1828800" algn="l">
              <a:lnSpc>
                <a:spcPct val="115000"/>
              </a:lnSpc>
              <a:spcBef>
                <a:spcPts val="0"/>
              </a:spcBef>
              <a:spcAft>
                <a:spcPts val="0"/>
              </a:spcAft>
              <a:buSzPts val="4000"/>
              <a:buChar char="●"/>
              <a:defRPr sz="4000"/>
            </a:lvl4pPr>
            <a:lvl5pPr indent="-482600" lvl="4" marL="2286000" algn="l">
              <a:lnSpc>
                <a:spcPct val="115000"/>
              </a:lnSpc>
              <a:spcBef>
                <a:spcPts val="0"/>
              </a:spcBef>
              <a:spcAft>
                <a:spcPts val="0"/>
              </a:spcAft>
              <a:buSzPts val="4000"/>
              <a:buChar char="○"/>
              <a:defRPr sz="4000"/>
            </a:lvl5pPr>
            <a:lvl6pPr indent="-381000" lvl="5" marL="2743200" algn="l">
              <a:lnSpc>
                <a:spcPct val="115000"/>
              </a:lnSpc>
              <a:spcBef>
                <a:spcPts val="0"/>
              </a:spcBef>
              <a:spcAft>
                <a:spcPts val="0"/>
              </a:spcAft>
              <a:buSzPts val="2400"/>
              <a:buChar char="■"/>
              <a:defRPr sz="2900"/>
            </a:lvl6pPr>
            <a:lvl7pPr indent="-381000" lvl="6" marL="3200400" algn="l">
              <a:lnSpc>
                <a:spcPct val="115000"/>
              </a:lnSpc>
              <a:spcBef>
                <a:spcPts val="0"/>
              </a:spcBef>
              <a:spcAft>
                <a:spcPts val="0"/>
              </a:spcAft>
              <a:buSzPts val="2400"/>
              <a:buChar char="●"/>
              <a:defRPr sz="2900"/>
            </a:lvl7pPr>
            <a:lvl8pPr indent="-381000" lvl="7" marL="3657600" algn="l">
              <a:lnSpc>
                <a:spcPct val="115000"/>
              </a:lnSpc>
              <a:spcBef>
                <a:spcPts val="0"/>
              </a:spcBef>
              <a:spcAft>
                <a:spcPts val="0"/>
              </a:spcAft>
              <a:buSzPts val="2400"/>
              <a:buChar char="○"/>
              <a:defRPr sz="2900"/>
            </a:lvl8pPr>
            <a:lvl9pPr indent="-381000" lvl="8" marL="4114800" algn="l">
              <a:lnSpc>
                <a:spcPct val="115000"/>
              </a:lnSpc>
              <a:spcBef>
                <a:spcPts val="0"/>
              </a:spcBef>
              <a:spcAft>
                <a:spcPts val="0"/>
              </a:spcAft>
              <a:buSzPts val="2400"/>
              <a:buChar char="■"/>
              <a:defRPr sz="2900"/>
            </a:lvl9pPr>
          </a:lstStyle>
          <a:p/>
        </p:txBody>
      </p:sp>
      <p:sp>
        <p:nvSpPr>
          <p:cNvPr id="145" name="Google Shape;145;p22"/>
          <p:cNvSpPr txBox="1"/>
          <p:nvPr>
            <p:ph type="title"/>
          </p:nvPr>
        </p:nvSpPr>
        <p:spPr>
          <a:xfrm>
            <a:off x="831198" y="1068660"/>
            <a:ext cx="22721700" cy="1527000"/>
          </a:xfrm>
          <a:prstGeom prst="rect">
            <a:avLst/>
          </a:prstGeom>
          <a:noFill/>
          <a:ln>
            <a:noFill/>
          </a:ln>
        </p:spPr>
        <p:txBody>
          <a:bodyPr anchorCtr="0" anchor="t" bIns="182850" lIns="182850" spcFirstLastPara="1" rIns="182850" wrap="square" tIns="182850">
            <a:normAutofit/>
          </a:bodyPr>
          <a:lstStyle>
            <a:lvl1pPr lvl="0" algn="l">
              <a:lnSpc>
                <a:spcPct val="100000"/>
              </a:lnSpc>
              <a:spcBef>
                <a:spcPts val="0"/>
              </a:spcBef>
              <a:spcAft>
                <a:spcPts val="0"/>
              </a:spcAft>
              <a:buSzPts val="5600"/>
              <a:buNone/>
              <a:defRPr sz="7200"/>
            </a:lvl1pPr>
            <a:lvl2pPr lvl="1" algn="l">
              <a:lnSpc>
                <a:spcPct val="100000"/>
              </a:lnSpc>
              <a:spcBef>
                <a:spcPts val="0"/>
              </a:spcBef>
              <a:spcAft>
                <a:spcPts val="0"/>
              </a:spcAft>
              <a:buSzPts val="5600"/>
              <a:buNone/>
              <a:defRPr/>
            </a:lvl2pPr>
            <a:lvl3pPr lvl="2" algn="l">
              <a:lnSpc>
                <a:spcPct val="100000"/>
              </a:lnSpc>
              <a:spcBef>
                <a:spcPts val="0"/>
              </a:spcBef>
              <a:spcAft>
                <a:spcPts val="0"/>
              </a:spcAft>
              <a:buSzPts val="5600"/>
              <a:buNone/>
              <a:defRPr/>
            </a:lvl3pPr>
            <a:lvl4pPr lvl="3" algn="l">
              <a:lnSpc>
                <a:spcPct val="100000"/>
              </a:lnSpc>
              <a:spcBef>
                <a:spcPts val="0"/>
              </a:spcBef>
              <a:spcAft>
                <a:spcPts val="0"/>
              </a:spcAft>
              <a:buSzPts val="5600"/>
              <a:buNone/>
              <a:defRPr/>
            </a:lvl4pPr>
            <a:lvl5pPr lvl="4" algn="l">
              <a:lnSpc>
                <a:spcPct val="100000"/>
              </a:lnSpc>
              <a:spcBef>
                <a:spcPts val="0"/>
              </a:spcBef>
              <a:spcAft>
                <a:spcPts val="0"/>
              </a:spcAft>
              <a:buSzPts val="5600"/>
              <a:buNone/>
              <a:defRPr/>
            </a:lvl5pPr>
            <a:lvl6pPr lvl="5" algn="l">
              <a:lnSpc>
                <a:spcPct val="100000"/>
              </a:lnSpc>
              <a:spcBef>
                <a:spcPts val="0"/>
              </a:spcBef>
              <a:spcAft>
                <a:spcPts val="0"/>
              </a:spcAft>
              <a:buSzPts val="5600"/>
              <a:buNone/>
              <a:defRPr/>
            </a:lvl6pPr>
            <a:lvl7pPr lvl="6" algn="l">
              <a:lnSpc>
                <a:spcPct val="100000"/>
              </a:lnSpc>
              <a:spcBef>
                <a:spcPts val="0"/>
              </a:spcBef>
              <a:spcAft>
                <a:spcPts val="0"/>
              </a:spcAft>
              <a:buSzPts val="5600"/>
              <a:buNone/>
              <a:defRPr/>
            </a:lvl7pPr>
            <a:lvl8pPr lvl="7" algn="l">
              <a:lnSpc>
                <a:spcPct val="100000"/>
              </a:lnSpc>
              <a:spcBef>
                <a:spcPts val="0"/>
              </a:spcBef>
              <a:spcAft>
                <a:spcPts val="0"/>
              </a:spcAft>
              <a:buSzPts val="5600"/>
              <a:buNone/>
              <a:defRPr/>
            </a:lvl8pPr>
            <a:lvl9pPr lvl="8" algn="l">
              <a:lnSpc>
                <a:spcPct val="100000"/>
              </a:lnSpc>
              <a:spcBef>
                <a:spcPts val="0"/>
              </a:spcBef>
              <a:spcAft>
                <a:spcPts val="0"/>
              </a:spcAft>
              <a:buSzPts val="5600"/>
              <a:buNone/>
              <a:defRPr/>
            </a:lvl9pPr>
          </a:lstStyle>
          <a:p/>
        </p:txBody>
      </p:sp>
      <p:sp>
        <p:nvSpPr>
          <p:cNvPr id="146" name="Google Shape;146;p22"/>
          <p:cNvSpPr txBox="1"/>
          <p:nvPr/>
        </p:nvSpPr>
        <p:spPr>
          <a:xfrm>
            <a:off x="12844022" y="2163226"/>
            <a:ext cx="10480800" cy="546600"/>
          </a:xfrm>
          <a:prstGeom prst="rect">
            <a:avLst/>
          </a:prstGeom>
          <a:noFill/>
          <a:ln>
            <a:noFill/>
          </a:ln>
        </p:spPr>
        <p:txBody>
          <a:bodyPr anchorCtr="0" anchor="t" bIns="182850" lIns="182850" spcFirstLastPara="1" rIns="182850" wrap="square" tIns="182850">
            <a:noAutofit/>
          </a:bodyPr>
          <a:lstStyle/>
          <a:p>
            <a:pPr indent="-685800" lvl="0" marL="914400" marR="0" rtl="0" algn="l">
              <a:lnSpc>
                <a:spcPct val="100000"/>
              </a:lnSpc>
              <a:spcBef>
                <a:spcPts val="0"/>
              </a:spcBef>
              <a:spcAft>
                <a:spcPts val="0"/>
              </a:spcAft>
              <a:buClr>
                <a:schemeClr val="accent5"/>
              </a:buClr>
              <a:buSzPts val="2400"/>
              <a:buFont typeface="Century Gothic"/>
              <a:buNone/>
            </a:pPr>
            <a:r>
              <a:t/>
            </a:r>
            <a:endParaRPr b="1" i="0" sz="3600" u="none" cap="none" strike="noStrike">
              <a:solidFill>
                <a:schemeClr val="accent5"/>
              </a:solidFill>
              <a:latin typeface="Century Gothic"/>
              <a:ea typeface="Century Gothic"/>
              <a:cs typeface="Century Gothic"/>
              <a:sym typeface="Century Gothic"/>
            </a:endParaRPr>
          </a:p>
        </p:txBody>
      </p:sp>
      <p:sp>
        <p:nvSpPr>
          <p:cNvPr id="147" name="Google Shape;147;p22"/>
          <p:cNvSpPr txBox="1"/>
          <p:nvPr>
            <p:ph idx="3" type="body"/>
          </p:nvPr>
        </p:nvSpPr>
        <p:spPr>
          <a:xfrm>
            <a:off x="12844138" y="3009300"/>
            <a:ext cx="10708800" cy="776100"/>
          </a:xfrm>
          <a:prstGeom prst="rect">
            <a:avLst/>
          </a:prstGeom>
          <a:noFill/>
          <a:ln>
            <a:noFill/>
          </a:ln>
        </p:spPr>
        <p:txBody>
          <a:bodyPr anchorCtr="0" anchor="ctr" bIns="182850" lIns="182850" spcFirstLastPara="1" rIns="182850" wrap="square" tIns="182850">
            <a:normAutofit/>
          </a:bodyPr>
          <a:lstStyle>
            <a:lvl1pPr indent="-228600" lvl="0" marL="457200" algn="ctr">
              <a:lnSpc>
                <a:spcPct val="115000"/>
              </a:lnSpc>
              <a:spcBef>
                <a:spcPts val="0"/>
              </a:spcBef>
              <a:spcAft>
                <a:spcPts val="0"/>
              </a:spcAft>
              <a:buSzPts val="3600"/>
              <a:buNone/>
              <a:defRPr b="1">
                <a:solidFill>
                  <a:schemeClr val="accent2"/>
                </a:solidFill>
              </a:defRPr>
            </a:lvl1pPr>
            <a:lvl2pPr indent="-228600" lvl="1" marL="914400" algn="l">
              <a:lnSpc>
                <a:spcPct val="115000"/>
              </a:lnSpc>
              <a:spcBef>
                <a:spcPts val="0"/>
              </a:spcBef>
              <a:spcAft>
                <a:spcPts val="0"/>
              </a:spcAft>
              <a:buSzPts val="2800"/>
              <a:buNone/>
              <a:defRPr/>
            </a:lvl2pPr>
            <a:lvl3pPr indent="-406400" lvl="2" marL="1371600" algn="l">
              <a:lnSpc>
                <a:spcPct val="115000"/>
              </a:lnSpc>
              <a:spcBef>
                <a:spcPts val="0"/>
              </a:spcBef>
              <a:spcAft>
                <a:spcPts val="0"/>
              </a:spcAft>
              <a:buSzPts val="2800"/>
              <a:buChar char="■"/>
              <a:defRPr/>
            </a:lvl3pPr>
            <a:lvl4pPr indent="-406400" lvl="3" marL="1828800" algn="l">
              <a:lnSpc>
                <a:spcPct val="115000"/>
              </a:lnSpc>
              <a:spcBef>
                <a:spcPts val="0"/>
              </a:spcBef>
              <a:spcAft>
                <a:spcPts val="0"/>
              </a:spcAft>
              <a:buSzPts val="2800"/>
              <a:buChar char="●"/>
              <a:defRPr/>
            </a:lvl4pPr>
            <a:lvl5pPr indent="-406400" lvl="4" marL="2286000" algn="l">
              <a:lnSpc>
                <a:spcPct val="115000"/>
              </a:lnSpc>
              <a:spcBef>
                <a:spcPts val="0"/>
              </a:spcBef>
              <a:spcAft>
                <a:spcPts val="0"/>
              </a:spcAft>
              <a:buSzPts val="2800"/>
              <a:buChar char="○"/>
              <a:defRPr/>
            </a:lvl5pPr>
            <a:lvl6pPr indent="-406400" lvl="5" marL="2743200" algn="l">
              <a:lnSpc>
                <a:spcPct val="115000"/>
              </a:lnSpc>
              <a:spcBef>
                <a:spcPts val="0"/>
              </a:spcBef>
              <a:spcAft>
                <a:spcPts val="0"/>
              </a:spcAft>
              <a:buSzPts val="2800"/>
              <a:buChar char="■"/>
              <a:defRPr/>
            </a:lvl6pPr>
            <a:lvl7pPr indent="-406400" lvl="6" marL="3200400" algn="l">
              <a:lnSpc>
                <a:spcPct val="115000"/>
              </a:lnSpc>
              <a:spcBef>
                <a:spcPts val="0"/>
              </a:spcBef>
              <a:spcAft>
                <a:spcPts val="0"/>
              </a:spcAft>
              <a:buSzPts val="2800"/>
              <a:buChar char="●"/>
              <a:defRPr/>
            </a:lvl7pPr>
            <a:lvl8pPr indent="-406400" lvl="7" marL="3657600" algn="l">
              <a:lnSpc>
                <a:spcPct val="115000"/>
              </a:lnSpc>
              <a:spcBef>
                <a:spcPts val="0"/>
              </a:spcBef>
              <a:spcAft>
                <a:spcPts val="0"/>
              </a:spcAft>
              <a:buSzPts val="2800"/>
              <a:buChar char="○"/>
              <a:defRPr/>
            </a:lvl8pPr>
            <a:lvl9pPr indent="-406400" lvl="8" marL="4114800" algn="l">
              <a:lnSpc>
                <a:spcPct val="115000"/>
              </a:lnSpc>
              <a:spcBef>
                <a:spcPts val="0"/>
              </a:spcBef>
              <a:spcAft>
                <a:spcPts val="0"/>
              </a:spcAft>
              <a:buSzPts val="2800"/>
              <a:buChar char="■"/>
              <a:defRPr/>
            </a:lvl9pPr>
          </a:lstStyle>
          <a:p/>
        </p:txBody>
      </p:sp>
      <p:sp>
        <p:nvSpPr>
          <p:cNvPr id="148" name="Google Shape;148;p22"/>
          <p:cNvSpPr txBox="1"/>
          <p:nvPr/>
        </p:nvSpPr>
        <p:spPr>
          <a:xfrm>
            <a:off x="831198" y="2709706"/>
            <a:ext cx="10480800" cy="546600"/>
          </a:xfrm>
          <a:prstGeom prst="rect">
            <a:avLst/>
          </a:prstGeom>
          <a:noFill/>
          <a:ln>
            <a:noFill/>
          </a:ln>
        </p:spPr>
        <p:txBody>
          <a:bodyPr anchorCtr="0" anchor="t" bIns="182850" lIns="182850" spcFirstLastPara="1" rIns="182850" wrap="square" tIns="182850">
            <a:noAutofit/>
          </a:bodyPr>
          <a:lstStyle/>
          <a:p>
            <a:pPr indent="-685800" lvl="0" marL="914400" marR="0" rtl="0" algn="l">
              <a:lnSpc>
                <a:spcPct val="100000"/>
              </a:lnSpc>
              <a:spcBef>
                <a:spcPts val="0"/>
              </a:spcBef>
              <a:spcAft>
                <a:spcPts val="0"/>
              </a:spcAft>
              <a:buClr>
                <a:schemeClr val="accent5"/>
              </a:buClr>
              <a:buSzPts val="2400"/>
              <a:buFont typeface="Century Gothic"/>
              <a:buNone/>
            </a:pPr>
            <a:r>
              <a:t/>
            </a:r>
            <a:endParaRPr b="1" i="0" sz="3600" u="none" cap="none" strike="noStrike">
              <a:solidFill>
                <a:schemeClr val="accent5"/>
              </a:solidFill>
              <a:latin typeface="Century Gothic"/>
              <a:ea typeface="Century Gothic"/>
              <a:cs typeface="Century Gothic"/>
              <a:sym typeface="Century Gothic"/>
            </a:endParaRPr>
          </a:p>
        </p:txBody>
      </p:sp>
      <p:sp>
        <p:nvSpPr>
          <p:cNvPr id="149" name="Google Shape;149;p22"/>
          <p:cNvSpPr txBox="1"/>
          <p:nvPr>
            <p:ph idx="4" type="body"/>
          </p:nvPr>
        </p:nvSpPr>
        <p:spPr>
          <a:xfrm>
            <a:off x="831206" y="3036510"/>
            <a:ext cx="10708800" cy="776100"/>
          </a:xfrm>
          <a:prstGeom prst="rect">
            <a:avLst/>
          </a:prstGeom>
          <a:noFill/>
          <a:ln>
            <a:noFill/>
          </a:ln>
        </p:spPr>
        <p:txBody>
          <a:bodyPr anchorCtr="0" anchor="ctr" bIns="182850" lIns="182850" spcFirstLastPara="1" rIns="182850" wrap="square" tIns="182850">
            <a:normAutofit/>
          </a:bodyPr>
          <a:lstStyle>
            <a:lvl1pPr indent="-228600" lvl="0" marL="457200" algn="ctr">
              <a:lnSpc>
                <a:spcPct val="115000"/>
              </a:lnSpc>
              <a:spcBef>
                <a:spcPts val="0"/>
              </a:spcBef>
              <a:spcAft>
                <a:spcPts val="0"/>
              </a:spcAft>
              <a:buSzPts val="3600"/>
              <a:buNone/>
              <a:defRPr b="1">
                <a:solidFill>
                  <a:schemeClr val="accent2"/>
                </a:solidFill>
              </a:defRPr>
            </a:lvl1pPr>
            <a:lvl2pPr indent="-228600" lvl="1" marL="914400" algn="l">
              <a:lnSpc>
                <a:spcPct val="115000"/>
              </a:lnSpc>
              <a:spcBef>
                <a:spcPts val="0"/>
              </a:spcBef>
              <a:spcAft>
                <a:spcPts val="0"/>
              </a:spcAft>
              <a:buSzPts val="2800"/>
              <a:buNone/>
              <a:defRPr/>
            </a:lvl2pPr>
            <a:lvl3pPr indent="-406400" lvl="2" marL="1371600" algn="l">
              <a:lnSpc>
                <a:spcPct val="115000"/>
              </a:lnSpc>
              <a:spcBef>
                <a:spcPts val="0"/>
              </a:spcBef>
              <a:spcAft>
                <a:spcPts val="0"/>
              </a:spcAft>
              <a:buSzPts val="2800"/>
              <a:buChar char="■"/>
              <a:defRPr/>
            </a:lvl3pPr>
            <a:lvl4pPr indent="-406400" lvl="3" marL="1828800" algn="l">
              <a:lnSpc>
                <a:spcPct val="115000"/>
              </a:lnSpc>
              <a:spcBef>
                <a:spcPts val="0"/>
              </a:spcBef>
              <a:spcAft>
                <a:spcPts val="0"/>
              </a:spcAft>
              <a:buSzPts val="2800"/>
              <a:buChar char="●"/>
              <a:defRPr/>
            </a:lvl4pPr>
            <a:lvl5pPr indent="-406400" lvl="4" marL="2286000" algn="l">
              <a:lnSpc>
                <a:spcPct val="115000"/>
              </a:lnSpc>
              <a:spcBef>
                <a:spcPts val="0"/>
              </a:spcBef>
              <a:spcAft>
                <a:spcPts val="0"/>
              </a:spcAft>
              <a:buSzPts val="2800"/>
              <a:buChar char="○"/>
              <a:defRPr/>
            </a:lvl5pPr>
            <a:lvl6pPr indent="-406400" lvl="5" marL="2743200" algn="l">
              <a:lnSpc>
                <a:spcPct val="115000"/>
              </a:lnSpc>
              <a:spcBef>
                <a:spcPts val="0"/>
              </a:spcBef>
              <a:spcAft>
                <a:spcPts val="0"/>
              </a:spcAft>
              <a:buSzPts val="2800"/>
              <a:buChar char="■"/>
              <a:defRPr/>
            </a:lvl6pPr>
            <a:lvl7pPr indent="-406400" lvl="6" marL="3200400" algn="l">
              <a:lnSpc>
                <a:spcPct val="115000"/>
              </a:lnSpc>
              <a:spcBef>
                <a:spcPts val="0"/>
              </a:spcBef>
              <a:spcAft>
                <a:spcPts val="0"/>
              </a:spcAft>
              <a:buSzPts val="2800"/>
              <a:buChar char="●"/>
              <a:defRPr/>
            </a:lvl7pPr>
            <a:lvl8pPr indent="-406400" lvl="7" marL="3657600" algn="l">
              <a:lnSpc>
                <a:spcPct val="115000"/>
              </a:lnSpc>
              <a:spcBef>
                <a:spcPts val="0"/>
              </a:spcBef>
              <a:spcAft>
                <a:spcPts val="0"/>
              </a:spcAft>
              <a:buSzPts val="2800"/>
              <a:buChar char="○"/>
              <a:defRPr/>
            </a:lvl8pPr>
            <a:lvl9pPr indent="-406400" lvl="8" marL="4114800" algn="l">
              <a:lnSpc>
                <a:spcPct val="115000"/>
              </a:lnSpc>
              <a:spcBef>
                <a:spcPts val="0"/>
              </a:spcBef>
              <a:spcAft>
                <a:spcPts val="0"/>
              </a:spcAft>
              <a:buSzPts val="2800"/>
              <a:buChar char="■"/>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ast Facts">
  <p:cSld name="Fast Facts">
    <p:spTree>
      <p:nvGrpSpPr>
        <p:cNvPr id="150" name="Shape 150"/>
        <p:cNvGrpSpPr/>
        <p:nvPr/>
      </p:nvGrpSpPr>
      <p:grpSpPr>
        <a:xfrm>
          <a:off x="0" y="0"/>
          <a:ext cx="0" cy="0"/>
          <a:chOff x="0" y="0"/>
          <a:chExt cx="0" cy="0"/>
        </a:xfrm>
      </p:grpSpPr>
      <p:sp>
        <p:nvSpPr>
          <p:cNvPr id="151" name="Google Shape;151;p23"/>
          <p:cNvSpPr txBox="1"/>
          <p:nvPr>
            <p:ph type="title"/>
          </p:nvPr>
        </p:nvSpPr>
        <p:spPr>
          <a:xfrm>
            <a:off x="811800" y="4188306"/>
            <a:ext cx="9210300" cy="3952800"/>
          </a:xfrm>
          <a:prstGeom prst="rect">
            <a:avLst/>
          </a:prstGeom>
          <a:noFill/>
          <a:ln>
            <a:noFill/>
          </a:ln>
        </p:spPr>
        <p:txBody>
          <a:bodyPr anchorCtr="0" anchor="b" bIns="182850" lIns="182850" spcFirstLastPara="1" rIns="182850" wrap="square" tIns="182850">
            <a:normAutofit/>
          </a:bodyPr>
          <a:lstStyle>
            <a:lvl1pPr lvl="0" algn="l">
              <a:lnSpc>
                <a:spcPct val="100000"/>
              </a:lnSpc>
              <a:spcBef>
                <a:spcPts val="0"/>
              </a:spcBef>
              <a:spcAft>
                <a:spcPts val="0"/>
              </a:spcAft>
              <a:buSzPts val="6000"/>
              <a:buNone/>
              <a:defRPr sz="7200"/>
            </a:lvl1pPr>
            <a:lvl2pPr lvl="1" algn="l">
              <a:lnSpc>
                <a:spcPct val="100000"/>
              </a:lnSpc>
              <a:spcBef>
                <a:spcPts val="0"/>
              </a:spcBef>
              <a:spcAft>
                <a:spcPts val="0"/>
              </a:spcAft>
              <a:buSzPts val="8400"/>
              <a:buNone/>
              <a:defRPr sz="10100"/>
            </a:lvl2pPr>
            <a:lvl3pPr lvl="2" algn="l">
              <a:lnSpc>
                <a:spcPct val="100000"/>
              </a:lnSpc>
              <a:spcBef>
                <a:spcPts val="0"/>
              </a:spcBef>
              <a:spcAft>
                <a:spcPts val="0"/>
              </a:spcAft>
              <a:buSzPts val="8400"/>
              <a:buNone/>
              <a:defRPr sz="10100"/>
            </a:lvl3pPr>
            <a:lvl4pPr lvl="3" algn="l">
              <a:lnSpc>
                <a:spcPct val="100000"/>
              </a:lnSpc>
              <a:spcBef>
                <a:spcPts val="0"/>
              </a:spcBef>
              <a:spcAft>
                <a:spcPts val="0"/>
              </a:spcAft>
              <a:buSzPts val="8400"/>
              <a:buNone/>
              <a:defRPr sz="10100"/>
            </a:lvl4pPr>
            <a:lvl5pPr lvl="4" algn="l">
              <a:lnSpc>
                <a:spcPct val="100000"/>
              </a:lnSpc>
              <a:spcBef>
                <a:spcPts val="0"/>
              </a:spcBef>
              <a:spcAft>
                <a:spcPts val="0"/>
              </a:spcAft>
              <a:buSzPts val="8400"/>
              <a:buNone/>
              <a:defRPr sz="10100"/>
            </a:lvl5pPr>
            <a:lvl6pPr lvl="5" algn="l">
              <a:lnSpc>
                <a:spcPct val="100000"/>
              </a:lnSpc>
              <a:spcBef>
                <a:spcPts val="0"/>
              </a:spcBef>
              <a:spcAft>
                <a:spcPts val="0"/>
              </a:spcAft>
              <a:buSzPts val="8400"/>
              <a:buNone/>
              <a:defRPr sz="10100"/>
            </a:lvl6pPr>
            <a:lvl7pPr lvl="6" algn="l">
              <a:lnSpc>
                <a:spcPct val="100000"/>
              </a:lnSpc>
              <a:spcBef>
                <a:spcPts val="0"/>
              </a:spcBef>
              <a:spcAft>
                <a:spcPts val="0"/>
              </a:spcAft>
              <a:buSzPts val="8400"/>
              <a:buNone/>
              <a:defRPr sz="10100"/>
            </a:lvl7pPr>
            <a:lvl8pPr lvl="7" algn="l">
              <a:lnSpc>
                <a:spcPct val="100000"/>
              </a:lnSpc>
              <a:spcBef>
                <a:spcPts val="0"/>
              </a:spcBef>
              <a:spcAft>
                <a:spcPts val="0"/>
              </a:spcAft>
              <a:buSzPts val="8400"/>
              <a:buNone/>
              <a:defRPr sz="10100"/>
            </a:lvl8pPr>
            <a:lvl9pPr lvl="8" algn="l">
              <a:lnSpc>
                <a:spcPct val="100000"/>
              </a:lnSpc>
              <a:spcBef>
                <a:spcPts val="0"/>
              </a:spcBef>
              <a:spcAft>
                <a:spcPts val="0"/>
              </a:spcAft>
              <a:buSzPts val="8400"/>
              <a:buNone/>
              <a:defRPr sz="10100"/>
            </a:lvl9pPr>
          </a:lstStyle>
          <a:p/>
        </p:txBody>
      </p:sp>
      <p:sp>
        <p:nvSpPr>
          <p:cNvPr id="152" name="Google Shape;152;p23"/>
          <p:cNvSpPr txBox="1"/>
          <p:nvPr>
            <p:ph idx="1" type="subTitle"/>
          </p:nvPr>
        </p:nvSpPr>
        <p:spPr>
          <a:xfrm>
            <a:off x="811800" y="8374744"/>
            <a:ext cx="9210300" cy="2222700"/>
          </a:xfrm>
          <a:prstGeom prst="rect">
            <a:avLst/>
          </a:prstGeom>
          <a:noFill/>
          <a:ln>
            <a:noFill/>
          </a:ln>
        </p:spPr>
        <p:txBody>
          <a:bodyPr anchorCtr="0" anchor="t" bIns="182850" lIns="182850" spcFirstLastPara="1" rIns="182850" wrap="square" tIns="182850">
            <a:normAutofit/>
          </a:bodyPr>
          <a:lstStyle>
            <a:lvl1pPr lvl="0" algn="l">
              <a:lnSpc>
                <a:spcPct val="115000"/>
              </a:lnSpc>
              <a:spcBef>
                <a:spcPts val="0"/>
              </a:spcBef>
              <a:spcAft>
                <a:spcPts val="0"/>
              </a:spcAft>
              <a:buSzPts val="4000"/>
              <a:buNone/>
              <a:defRPr sz="4800"/>
            </a:lvl1pPr>
            <a:lvl2pPr lvl="1" algn="l">
              <a:lnSpc>
                <a:spcPct val="115000"/>
              </a:lnSpc>
              <a:spcBef>
                <a:spcPts val="0"/>
              </a:spcBef>
              <a:spcAft>
                <a:spcPts val="0"/>
              </a:spcAft>
              <a:buSzPts val="4000"/>
              <a:buNone/>
              <a:defRPr sz="4800"/>
            </a:lvl2pPr>
            <a:lvl3pPr lvl="2" algn="l">
              <a:lnSpc>
                <a:spcPct val="115000"/>
              </a:lnSpc>
              <a:spcBef>
                <a:spcPts val="0"/>
              </a:spcBef>
              <a:spcAft>
                <a:spcPts val="0"/>
              </a:spcAft>
              <a:buSzPts val="4000"/>
              <a:buNone/>
              <a:defRPr sz="4800"/>
            </a:lvl3pPr>
            <a:lvl4pPr lvl="3" algn="l">
              <a:lnSpc>
                <a:spcPct val="115000"/>
              </a:lnSpc>
              <a:spcBef>
                <a:spcPts val="0"/>
              </a:spcBef>
              <a:spcAft>
                <a:spcPts val="0"/>
              </a:spcAft>
              <a:buSzPts val="4000"/>
              <a:buNone/>
              <a:defRPr sz="4800"/>
            </a:lvl4pPr>
            <a:lvl5pPr lvl="4" algn="l">
              <a:lnSpc>
                <a:spcPct val="115000"/>
              </a:lnSpc>
              <a:spcBef>
                <a:spcPts val="0"/>
              </a:spcBef>
              <a:spcAft>
                <a:spcPts val="0"/>
              </a:spcAft>
              <a:buSzPts val="4000"/>
              <a:buNone/>
              <a:defRPr sz="4800"/>
            </a:lvl5pPr>
            <a:lvl6pPr lvl="5" algn="l">
              <a:lnSpc>
                <a:spcPct val="115000"/>
              </a:lnSpc>
              <a:spcBef>
                <a:spcPts val="0"/>
              </a:spcBef>
              <a:spcAft>
                <a:spcPts val="0"/>
              </a:spcAft>
              <a:buSzPts val="4000"/>
              <a:buNone/>
              <a:defRPr sz="4800"/>
            </a:lvl6pPr>
            <a:lvl7pPr lvl="6" algn="l">
              <a:lnSpc>
                <a:spcPct val="115000"/>
              </a:lnSpc>
              <a:spcBef>
                <a:spcPts val="0"/>
              </a:spcBef>
              <a:spcAft>
                <a:spcPts val="0"/>
              </a:spcAft>
              <a:buSzPts val="4000"/>
              <a:buNone/>
              <a:defRPr sz="4800"/>
            </a:lvl7pPr>
            <a:lvl8pPr lvl="7" algn="l">
              <a:lnSpc>
                <a:spcPct val="115000"/>
              </a:lnSpc>
              <a:spcBef>
                <a:spcPts val="0"/>
              </a:spcBef>
              <a:spcAft>
                <a:spcPts val="0"/>
              </a:spcAft>
              <a:buSzPts val="4000"/>
              <a:buNone/>
              <a:defRPr sz="4800"/>
            </a:lvl8pPr>
            <a:lvl9pPr lvl="8" algn="l">
              <a:lnSpc>
                <a:spcPct val="115000"/>
              </a:lnSpc>
              <a:spcBef>
                <a:spcPts val="0"/>
              </a:spcBef>
              <a:spcAft>
                <a:spcPts val="0"/>
              </a:spcAft>
              <a:buSzPts val="4000"/>
              <a:buNone/>
              <a:defRPr sz="4800"/>
            </a:lvl9pPr>
          </a:lstStyle>
          <a:p/>
        </p:txBody>
      </p:sp>
      <p:sp>
        <p:nvSpPr>
          <p:cNvPr id="153" name="Google Shape;153;p23"/>
          <p:cNvSpPr txBox="1"/>
          <p:nvPr>
            <p:ph idx="12" type="sldNum"/>
          </p:nvPr>
        </p:nvSpPr>
        <p:spPr>
          <a:xfrm>
            <a:off x="22593222" y="12435244"/>
            <a:ext cx="1463100" cy="1049700"/>
          </a:xfrm>
          <a:prstGeom prst="rect">
            <a:avLst/>
          </a:prstGeom>
          <a:noFill/>
          <a:ln>
            <a:noFill/>
          </a:ln>
        </p:spPr>
        <p:txBody>
          <a:bodyPr anchorCtr="0" anchor="ctr" bIns="182850" lIns="182850" spcFirstLastPara="1" rIns="182850" wrap="square" tIns="182850">
            <a:normAutofit/>
          </a:bodyPr>
          <a:lstStyle>
            <a:lvl1pPr indent="0" lvl="0"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
        <p:nvSpPr>
          <p:cNvPr id="154" name="Google Shape;154;p23"/>
          <p:cNvSpPr txBox="1"/>
          <p:nvPr>
            <p:ph idx="2" type="subTitle"/>
          </p:nvPr>
        </p:nvSpPr>
        <p:spPr>
          <a:xfrm>
            <a:off x="811800" y="3969066"/>
            <a:ext cx="10507200" cy="546600"/>
          </a:xfrm>
          <a:prstGeom prst="rect">
            <a:avLst/>
          </a:prstGeom>
          <a:noFill/>
          <a:ln>
            <a:noFill/>
          </a:ln>
        </p:spPr>
        <p:txBody>
          <a:bodyPr anchorCtr="0" anchor="t" bIns="182850" lIns="182850" spcFirstLastPara="1" rIns="182850" wrap="square" tIns="182850">
            <a:noAutofit/>
          </a:bodyPr>
          <a:lstStyle>
            <a:lvl1pPr lvl="0" algn="l">
              <a:lnSpc>
                <a:spcPct val="100000"/>
              </a:lnSpc>
              <a:spcBef>
                <a:spcPts val="0"/>
              </a:spcBef>
              <a:spcAft>
                <a:spcPts val="0"/>
              </a:spcAft>
              <a:buClr>
                <a:schemeClr val="accent5"/>
              </a:buClr>
              <a:buSzPts val="2400"/>
              <a:buNone/>
              <a:defRPr b="1" sz="2900">
                <a:solidFill>
                  <a:schemeClr val="accent5"/>
                </a:solidFill>
              </a:defRPr>
            </a:lvl1pPr>
            <a:lvl2pPr lvl="1" algn="l">
              <a:lnSpc>
                <a:spcPct val="100000"/>
              </a:lnSpc>
              <a:spcBef>
                <a:spcPts val="0"/>
              </a:spcBef>
              <a:spcAft>
                <a:spcPts val="0"/>
              </a:spcAft>
              <a:buClr>
                <a:schemeClr val="accent5"/>
              </a:buClr>
              <a:buSzPts val="2400"/>
              <a:buNone/>
              <a:defRPr b="1" sz="2900">
                <a:solidFill>
                  <a:schemeClr val="accent5"/>
                </a:solidFill>
              </a:defRPr>
            </a:lvl2pPr>
            <a:lvl3pPr lvl="2" algn="l">
              <a:lnSpc>
                <a:spcPct val="100000"/>
              </a:lnSpc>
              <a:spcBef>
                <a:spcPts val="0"/>
              </a:spcBef>
              <a:spcAft>
                <a:spcPts val="0"/>
              </a:spcAft>
              <a:buClr>
                <a:schemeClr val="accent5"/>
              </a:buClr>
              <a:buSzPts val="2400"/>
              <a:buNone/>
              <a:defRPr b="1" sz="2900">
                <a:solidFill>
                  <a:schemeClr val="accent5"/>
                </a:solidFill>
              </a:defRPr>
            </a:lvl3pPr>
            <a:lvl4pPr lvl="3" algn="l">
              <a:lnSpc>
                <a:spcPct val="100000"/>
              </a:lnSpc>
              <a:spcBef>
                <a:spcPts val="0"/>
              </a:spcBef>
              <a:spcAft>
                <a:spcPts val="0"/>
              </a:spcAft>
              <a:buClr>
                <a:schemeClr val="accent5"/>
              </a:buClr>
              <a:buSzPts val="2400"/>
              <a:buNone/>
              <a:defRPr b="1" sz="2900">
                <a:solidFill>
                  <a:schemeClr val="accent5"/>
                </a:solidFill>
              </a:defRPr>
            </a:lvl4pPr>
            <a:lvl5pPr lvl="4" algn="l">
              <a:lnSpc>
                <a:spcPct val="100000"/>
              </a:lnSpc>
              <a:spcBef>
                <a:spcPts val="0"/>
              </a:spcBef>
              <a:spcAft>
                <a:spcPts val="0"/>
              </a:spcAft>
              <a:buClr>
                <a:schemeClr val="accent5"/>
              </a:buClr>
              <a:buSzPts val="2400"/>
              <a:buNone/>
              <a:defRPr b="1" sz="2900">
                <a:solidFill>
                  <a:schemeClr val="accent5"/>
                </a:solidFill>
              </a:defRPr>
            </a:lvl5pPr>
            <a:lvl6pPr lvl="5" algn="l">
              <a:lnSpc>
                <a:spcPct val="100000"/>
              </a:lnSpc>
              <a:spcBef>
                <a:spcPts val="0"/>
              </a:spcBef>
              <a:spcAft>
                <a:spcPts val="0"/>
              </a:spcAft>
              <a:buClr>
                <a:schemeClr val="accent5"/>
              </a:buClr>
              <a:buSzPts val="2400"/>
              <a:buNone/>
              <a:defRPr b="1" sz="2900">
                <a:solidFill>
                  <a:schemeClr val="accent5"/>
                </a:solidFill>
              </a:defRPr>
            </a:lvl6pPr>
            <a:lvl7pPr lvl="6" algn="l">
              <a:lnSpc>
                <a:spcPct val="100000"/>
              </a:lnSpc>
              <a:spcBef>
                <a:spcPts val="0"/>
              </a:spcBef>
              <a:spcAft>
                <a:spcPts val="0"/>
              </a:spcAft>
              <a:buClr>
                <a:schemeClr val="accent5"/>
              </a:buClr>
              <a:buSzPts val="2400"/>
              <a:buNone/>
              <a:defRPr b="1" sz="2900">
                <a:solidFill>
                  <a:schemeClr val="accent5"/>
                </a:solidFill>
              </a:defRPr>
            </a:lvl7pPr>
            <a:lvl8pPr lvl="7" algn="l">
              <a:lnSpc>
                <a:spcPct val="100000"/>
              </a:lnSpc>
              <a:spcBef>
                <a:spcPts val="0"/>
              </a:spcBef>
              <a:spcAft>
                <a:spcPts val="0"/>
              </a:spcAft>
              <a:buClr>
                <a:schemeClr val="accent5"/>
              </a:buClr>
              <a:buSzPts val="2400"/>
              <a:buNone/>
              <a:defRPr b="1" sz="2900">
                <a:solidFill>
                  <a:schemeClr val="accent5"/>
                </a:solidFill>
              </a:defRPr>
            </a:lvl8pPr>
            <a:lvl9pPr lvl="8" algn="l">
              <a:lnSpc>
                <a:spcPct val="100000"/>
              </a:lnSpc>
              <a:spcBef>
                <a:spcPts val="0"/>
              </a:spcBef>
              <a:spcAft>
                <a:spcPts val="0"/>
              </a:spcAft>
              <a:buClr>
                <a:schemeClr val="accent5"/>
              </a:buClr>
              <a:buSzPts val="2400"/>
              <a:buNone/>
              <a:defRPr b="1" sz="2900">
                <a:solidFill>
                  <a:schemeClr val="accent5"/>
                </a:solidFill>
              </a:defRPr>
            </a:lvl9pPr>
          </a:lstStyle>
          <a:p/>
        </p:txBody>
      </p:sp>
      <p:sp>
        <p:nvSpPr>
          <p:cNvPr id="155" name="Google Shape;155;p23"/>
          <p:cNvSpPr/>
          <p:nvPr/>
        </p:nvSpPr>
        <p:spPr>
          <a:xfrm>
            <a:off x="11495200" y="1879692"/>
            <a:ext cx="11097600" cy="10003800"/>
          </a:xfrm>
          <a:prstGeom prst="ellipse">
            <a:avLst/>
          </a:prstGeom>
          <a:solidFill>
            <a:srgbClr val="F4F4F4"/>
          </a:solidFill>
          <a:ln>
            <a:noFill/>
          </a:ln>
        </p:spPr>
        <p:txBody>
          <a:bodyPr anchorCtr="0" anchor="ctr" bIns="219400" lIns="219400" spcFirstLastPara="1" rIns="219400" wrap="square" tIns="219400">
            <a:noAutofit/>
          </a:bodyPr>
          <a:lstStyle/>
          <a:p>
            <a:pPr indent="0" lvl="0" marL="0" marR="0" rtl="0" algn="l">
              <a:lnSpc>
                <a:spcPct val="100000"/>
              </a:lnSpc>
              <a:spcBef>
                <a:spcPts val="0"/>
              </a:spcBef>
              <a:spcAft>
                <a:spcPts val="0"/>
              </a:spcAft>
              <a:buClr>
                <a:schemeClr val="dk1"/>
              </a:buClr>
              <a:buSzPts val="4300"/>
              <a:buFont typeface="Century Gothic"/>
              <a:buNone/>
            </a:pPr>
            <a:r>
              <a:t/>
            </a:r>
            <a:endParaRPr b="0" i="0" sz="4300" u="none" cap="none" strike="noStrike">
              <a:solidFill>
                <a:schemeClr val="dk1"/>
              </a:solidFill>
              <a:latin typeface="Century Gothic"/>
              <a:ea typeface="Century Gothic"/>
              <a:cs typeface="Century Gothic"/>
              <a:sym typeface="Century Gothic"/>
            </a:endParaRPr>
          </a:p>
        </p:txBody>
      </p:sp>
      <p:sp>
        <p:nvSpPr>
          <p:cNvPr id="156" name="Google Shape;156;p23"/>
          <p:cNvSpPr/>
          <p:nvPr/>
        </p:nvSpPr>
        <p:spPr>
          <a:xfrm>
            <a:off x="11495200" y="-7579314"/>
            <a:ext cx="11097600" cy="10003800"/>
          </a:xfrm>
          <a:prstGeom prst="ellipse">
            <a:avLst/>
          </a:prstGeom>
          <a:noFill/>
          <a:ln cap="flat" cmpd="sng" w="9525">
            <a:solidFill>
              <a:srgbClr val="845BA3"/>
            </a:solidFill>
            <a:prstDash val="solid"/>
            <a:round/>
            <a:headEnd len="sm" w="sm" type="none"/>
            <a:tailEnd len="sm" w="sm" type="none"/>
          </a:ln>
        </p:spPr>
        <p:txBody>
          <a:bodyPr anchorCtr="0" anchor="ctr" bIns="219400" lIns="219400" spcFirstLastPara="1" rIns="219400" wrap="square" tIns="219400">
            <a:noAutofit/>
          </a:bodyPr>
          <a:lstStyle/>
          <a:p>
            <a:pPr indent="0" lvl="0" marL="0" marR="0" rtl="0" algn="l">
              <a:lnSpc>
                <a:spcPct val="100000"/>
              </a:lnSpc>
              <a:spcBef>
                <a:spcPts val="0"/>
              </a:spcBef>
              <a:spcAft>
                <a:spcPts val="0"/>
              </a:spcAft>
              <a:buClr>
                <a:schemeClr val="dk1"/>
              </a:buClr>
              <a:buSzPts val="4300"/>
              <a:buFont typeface="Century Gothic"/>
              <a:buNone/>
            </a:pPr>
            <a:r>
              <a:t/>
            </a:r>
            <a:endParaRPr b="0" i="0" sz="4300" u="none" cap="none" strike="noStrike">
              <a:solidFill>
                <a:schemeClr val="dk1"/>
              </a:solidFill>
              <a:latin typeface="Century Gothic"/>
              <a:ea typeface="Century Gothic"/>
              <a:cs typeface="Century Gothic"/>
              <a:sym typeface="Century Gothic"/>
            </a:endParaRPr>
          </a:p>
        </p:txBody>
      </p:sp>
      <p:sp>
        <p:nvSpPr>
          <p:cNvPr id="157" name="Google Shape;157;p23"/>
          <p:cNvSpPr/>
          <p:nvPr/>
        </p:nvSpPr>
        <p:spPr>
          <a:xfrm>
            <a:off x="11495200" y="12191102"/>
            <a:ext cx="11097600" cy="10003800"/>
          </a:xfrm>
          <a:prstGeom prst="ellipse">
            <a:avLst/>
          </a:prstGeom>
          <a:noFill/>
          <a:ln cap="flat" cmpd="sng" w="9525">
            <a:solidFill>
              <a:srgbClr val="FF350F"/>
            </a:solidFill>
            <a:prstDash val="solid"/>
            <a:round/>
            <a:headEnd len="sm" w="sm" type="none"/>
            <a:tailEnd len="sm" w="sm" type="none"/>
          </a:ln>
        </p:spPr>
        <p:txBody>
          <a:bodyPr anchorCtr="0" anchor="ctr" bIns="219400" lIns="219400" spcFirstLastPara="1" rIns="219400" wrap="square" tIns="219400">
            <a:noAutofit/>
          </a:bodyPr>
          <a:lstStyle/>
          <a:p>
            <a:pPr indent="0" lvl="0" marL="0" marR="0" rtl="0" algn="l">
              <a:lnSpc>
                <a:spcPct val="100000"/>
              </a:lnSpc>
              <a:spcBef>
                <a:spcPts val="0"/>
              </a:spcBef>
              <a:spcAft>
                <a:spcPts val="0"/>
              </a:spcAft>
              <a:buClr>
                <a:schemeClr val="dk1"/>
              </a:buClr>
              <a:buSzPts val="4300"/>
              <a:buFont typeface="Century Gothic"/>
              <a:buNone/>
            </a:pPr>
            <a:r>
              <a:t/>
            </a:r>
            <a:endParaRPr b="0" i="0" sz="4300" u="none" cap="none" strike="noStrike">
              <a:solidFill>
                <a:schemeClr val="dk1"/>
              </a:solidFill>
              <a:latin typeface="Century Gothic"/>
              <a:ea typeface="Century Gothic"/>
              <a:cs typeface="Century Gothic"/>
              <a:sym typeface="Century Gothic"/>
            </a:endParaRPr>
          </a:p>
        </p:txBody>
      </p:sp>
      <p:sp>
        <p:nvSpPr>
          <p:cNvPr id="158" name="Google Shape;158;p23"/>
          <p:cNvSpPr txBox="1"/>
          <p:nvPr/>
        </p:nvSpPr>
        <p:spPr>
          <a:xfrm>
            <a:off x="19334266" y="12603962"/>
            <a:ext cx="4063200" cy="781800"/>
          </a:xfrm>
          <a:prstGeom prst="rect">
            <a:avLst/>
          </a:prstGeom>
          <a:noFill/>
          <a:ln>
            <a:noFill/>
          </a:ln>
        </p:spPr>
        <p:txBody>
          <a:bodyPr anchorCtr="0" anchor="t" bIns="219400" lIns="219400" spcFirstLastPara="1" rIns="219400" wrap="square" tIns="219400">
            <a:spAutoFit/>
          </a:bodyPr>
          <a:lstStyle/>
          <a:p>
            <a:pPr indent="0" lvl="0" marL="0" marR="0" rtl="0" algn="r">
              <a:lnSpc>
                <a:spcPct val="100000"/>
              </a:lnSpc>
              <a:spcBef>
                <a:spcPts val="0"/>
              </a:spcBef>
              <a:spcAft>
                <a:spcPts val="0"/>
              </a:spcAft>
              <a:buClr>
                <a:srgbClr val="000000"/>
              </a:buClr>
              <a:buSzPts val="2200"/>
              <a:buFont typeface="Arial"/>
              <a:buNone/>
            </a:pPr>
            <a:r>
              <a:rPr b="1" i="0" lang="en-US" sz="2200" u="none" cap="none" strike="noStrike">
                <a:solidFill>
                  <a:srgbClr val="422B72"/>
                </a:solidFill>
                <a:latin typeface="Century Gothic"/>
                <a:ea typeface="Century Gothic"/>
                <a:cs typeface="Century Gothic"/>
                <a:sym typeface="Century Gothic"/>
              </a:rPr>
              <a:t>DATA SOCIETY © 2021</a:t>
            </a:r>
            <a:endParaRPr b="0" i="0" sz="28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stimonial template">
  <p:cSld name="Testimonial template">
    <p:bg>
      <p:bgPr>
        <a:solidFill>
          <a:srgbClr val="422872"/>
        </a:solidFill>
      </p:bgPr>
    </p:bg>
    <p:spTree>
      <p:nvGrpSpPr>
        <p:cNvPr id="159" name="Shape 159"/>
        <p:cNvGrpSpPr/>
        <p:nvPr/>
      </p:nvGrpSpPr>
      <p:grpSpPr>
        <a:xfrm>
          <a:off x="0" y="0"/>
          <a:ext cx="0" cy="0"/>
          <a:chOff x="0" y="0"/>
          <a:chExt cx="0" cy="0"/>
        </a:xfrm>
      </p:grpSpPr>
      <p:sp>
        <p:nvSpPr>
          <p:cNvPr id="160" name="Google Shape;160;p24"/>
          <p:cNvSpPr txBox="1"/>
          <p:nvPr>
            <p:ph type="title"/>
          </p:nvPr>
        </p:nvSpPr>
        <p:spPr>
          <a:xfrm>
            <a:off x="814170" y="2040060"/>
            <a:ext cx="6007200" cy="4913400"/>
          </a:xfrm>
          <a:prstGeom prst="rect">
            <a:avLst/>
          </a:prstGeom>
          <a:noFill/>
          <a:ln>
            <a:noFill/>
          </a:ln>
        </p:spPr>
        <p:txBody>
          <a:bodyPr anchorCtr="0" anchor="t" bIns="182850" lIns="182850" spcFirstLastPara="1" rIns="182850" wrap="square" tIns="182850">
            <a:normAutofit/>
          </a:bodyPr>
          <a:lstStyle>
            <a:lvl1pPr lvl="0" algn="l">
              <a:lnSpc>
                <a:spcPct val="100000"/>
              </a:lnSpc>
              <a:spcBef>
                <a:spcPts val="0"/>
              </a:spcBef>
              <a:spcAft>
                <a:spcPts val="0"/>
              </a:spcAft>
              <a:buClr>
                <a:srgbClr val="FFFFFF"/>
              </a:buClr>
              <a:buSzPts val="6400"/>
              <a:buNone/>
              <a:defRPr sz="7700">
                <a:solidFill>
                  <a:srgbClr val="FFFFFF"/>
                </a:solidFill>
              </a:defRPr>
            </a:lvl1pPr>
            <a:lvl2pPr lvl="1" algn="l">
              <a:lnSpc>
                <a:spcPct val="100000"/>
              </a:lnSpc>
              <a:spcBef>
                <a:spcPts val="0"/>
              </a:spcBef>
              <a:spcAft>
                <a:spcPts val="0"/>
              </a:spcAft>
              <a:buClr>
                <a:srgbClr val="FFFFFF"/>
              </a:buClr>
              <a:buSzPts val="6400"/>
              <a:buNone/>
              <a:defRPr sz="7700">
                <a:solidFill>
                  <a:srgbClr val="FFFFFF"/>
                </a:solidFill>
              </a:defRPr>
            </a:lvl2pPr>
            <a:lvl3pPr lvl="2" algn="l">
              <a:lnSpc>
                <a:spcPct val="100000"/>
              </a:lnSpc>
              <a:spcBef>
                <a:spcPts val="0"/>
              </a:spcBef>
              <a:spcAft>
                <a:spcPts val="0"/>
              </a:spcAft>
              <a:buClr>
                <a:srgbClr val="FFFFFF"/>
              </a:buClr>
              <a:buSzPts val="6400"/>
              <a:buNone/>
              <a:defRPr sz="7700">
                <a:solidFill>
                  <a:srgbClr val="FFFFFF"/>
                </a:solidFill>
              </a:defRPr>
            </a:lvl3pPr>
            <a:lvl4pPr lvl="3" algn="l">
              <a:lnSpc>
                <a:spcPct val="100000"/>
              </a:lnSpc>
              <a:spcBef>
                <a:spcPts val="0"/>
              </a:spcBef>
              <a:spcAft>
                <a:spcPts val="0"/>
              </a:spcAft>
              <a:buClr>
                <a:srgbClr val="FFFFFF"/>
              </a:buClr>
              <a:buSzPts val="6400"/>
              <a:buNone/>
              <a:defRPr sz="7700">
                <a:solidFill>
                  <a:srgbClr val="FFFFFF"/>
                </a:solidFill>
              </a:defRPr>
            </a:lvl4pPr>
            <a:lvl5pPr lvl="4" algn="l">
              <a:lnSpc>
                <a:spcPct val="100000"/>
              </a:lnSpc>
              <a:spcBef>
                <a:spcPts val="0"/>
              </a:spcBef>
              <a:spcAft>
                <a:spcPts val="0"/>
              </a:spcAft>
              <a:buClr>
                <a:srgbClr val="FFFFFF"/>
              </a:buClr>
              <a:buSzPts val="6400"/>
              <a:buNone/>
              <a:defRPr sz="7700">
                <a:solidFill>
                  <a:srgbClr val="FFFFFF"/>
                </a:solidFill>
              </a:defRPr>
            </a:lvl5pPr>
            <a:lvl6pPr lvl="5" algn="l">
              <a:lnSpc>
                <a:spcPct val="100000"/>
              </a:lnSpc>
              <a:spcBef>
                <a:spcPts val="0"/>
              </a:spcBef>
              <a:spcAft>
                <a:spcPts val="0"/>
              </a:spcAft>
              <a:buClr>
                <a:srgbClr val="FFFFFF"/>
              </a:buClr>
              <a:buSzPts val="6400"/>
              <a:buNone/>
              <a:defRPr sz="7700">
                <a:solidFill>
                  <a:srgbClr val="FFFFFF"/>
                </a:solidFill>
              </a:defRPr>
            </a:lvl6pPr>
            <a:lvl7pPr lvl="6" algn="l">
              <a:lnSpc>
                <a:spcPct val="100000"/>
              </a:lnSpc>
              <a:spcBef>
                <a:spcPts val="0"/>
              </a:spcBef>
              <a:spcAft>
                <a:spcPts val="0"/>
              </a:spcAft>
              <a:buClr>
                <a:srgbClr val="FFFFFF"/>
              </a:buClr>
              <a:buSzPts val="6400"/>
              <a:buNone/>
              <a:defRPr sz="7700">
                <a:solidFill>
                  <a:srgbClr val="FFFFFF"/>
                </a:solidFill>
              </a:defRPr>
            </a:lvl7pPr>
            <a:lvl8pPr lvl="7" algn="l">
              <a:lnSpc>
                <a:spcPct val="100000"/>
              </a:lnSpc>
              <a:spcBef>
                <a:spcPts val="0"/>
              </a:spcBef>
              <a:spcAft>
                <a:spcPts val="0"/>
              </a:spcAft>
              <a:buClr>
                <a:srgbClr val="FFFFFF"/>
              </a:buClr>
              <a:buSzPts val="6400"/>
              <a:buNone/>
              <a:defRPr sz="7700">
                <a:solidFill>
                  <a:srgbClr val="FFFFFF"/>
                </a:solidFill>
              </a:defRPr>
            </a:lvl8pPr>
            <a:lvl9pPr lvl="8" algn="l">
              <a:lnSpc>
                <a:spcPct val="100000"/>
              </a:lnSpc>
              <a:spcBef>
                <a:spcPts val="0"/>
              </a:spcBef>
              <a:spcAft>
                <a:spcPts val="0"/>
              </a:spcAft>
              <a:buClr>
                <a:srgbClr val="FFFFFF"/>
              </a:buClr>
              <a:buSzPts val="6400"/>
              <a:buNone/>
              <a:defRPr sz="7700">
                <a:solidFill>
                  <a:srgbClr val="FFFFFF"/>
                </a:solidFill>
              </a:defRPr>
            </a:lvl9pPr>
          </a:lstStyle>
          <a:p/>
        </p:txBody>
      </p:sp>
      <p:sp>
        <p:nvSpPr>
          <p:cNvPr id="161" name="Google Shape;161;p24"/>
          <p:cNvSpPr txBox="1"/>
          <p:nvPr>
            <p:ph idx="12" type="sldNum"/>
          </p:nvPr>
        </p:nvSpPr>
        <p:spPr>
          <a:xfrm>
            <a:off x="22593222" y="12435244"/>
            <a:ext cx="1463100" cy="1049700"/>
          </a:xfrm>
          <a:prstGeom prst="rect">
            <a:avLst/>
          </a:prstGeom>
          <a:noFill/>
          <a:ln>
            <a:noFill/>
          </a:ln>
        </p:spPr>
        <p:txBody>
          <a:bodyPr anchorCtr="0" anchor="ctr" bIns="182850" lIns="182850" spcFirstLastPara="1" rIns="182850" wrap="square" tIns="182850">
            <a:normAutofit/>
          </a:bodyPr>
          <a:lstStyle>
            <a:lvl1pPr indent="0" lvl="0"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
        <p:nvSpPr>
          <p:cNvPr id="162" name="Google Shape;162;p24"/>
          <p:cNvSpPr/>
          <p:nvPr/>
        </p:nvSpPr>
        <p:spPr>
          <a:xfrm>
            <a:off x="7964616" y="384904"/>
            <a:ext cx="14819100" cy="13337400"/>
          </a:xfrm>
          <a:prstGeom prst="ellipse">
            <a:avLst/>
          </a:prstGeom>
          <a:solidFill>
            <a:srgbClr val="FFFFFF"/>
          </a:solidFill>
          <a:ln>
            <a:noFill/>
          </a:ln>
        </p:spPr>
        <p:txBody>
          <a:bodyPr anchorCtr="0" anchor="ctr" bIns="219400" lIns="219400" spcFirstLastPara="1" rIns="219400" wrap="square" tIns="219400">
            <a:noAutofit/>
          </a:bodyPr>
          <a:lstStyle/>
          <a:p>
            <a:pPr indent="0" lvl="0" marL="0" marR="0" rtl="0" algn="l">
              <a:lnSpc>
                <a:spcPct val="100000"/>
              </a:lnSpc>
              <a:spcBef>
                <a:spcPts val="0"/>
              </a:spcBef>
              <a:spcAft>
                <a:spcPts val="0"/>
              </a:spcAft>
              <a:buClr>
                <a:schemeClr val="dk1"/>
              </a:buClr>
              <a:buSzPts val="4300"/>
              <a:buFont typeface="Century Gothic"/>
              <a:buNone/>
            </a:pPr>
            <a:r>
              <a:t/>
            </a:r>
            <a:endParaRPr b="0" i="0" sz="4300" u="none" cap="none" strike="noStrike">
              <a:solidFill>
                <a:schemeClr val="dk1"/>
              </a:solidFill>
              <a:latin typeface="Century Gothic"/>
              <a:ea typeface="Century Gothic"/>
              <a:cs typeface="Century Gothic"/>
              <a:sym typeface="Century Gothic"/>
            </a:endParaRPr>
          </a:p>
        </p:txBody>
      </p:sp>
      <p:sp>
        <p:nvSpPr>
          <p:cNvPr id="163" name="Google Shape;163;p24"/>
          <p:cNvSpPr/>
          <p:nvPr/>
        </p:nvSpPr>
        <p:spPr>
          <a:xfrm>
            <a:off x="7256014" y="-252840"/>
            <a:ext cx="16236000" cy="14612400"/>
          </a:xfrm>
          <a:prstGeom prst="ellipse">
            <a:avLst/>
          </a:prstGeom>
          <a:noFill/>
          <a:ln cap="flat" cmpd="sng" w="9525">
            <a:solidFill>
              <a:srgbClr val="845BA3"/>
            </a:solidFill>
            <a:prstDash val="solid"/>
            <a:round/>
            <a:headEnd len="sm" w="sm" type="none"/>
            <a:tailEnd len="sm" w="sm" type="none"/>
          </a:ln>
        </p:spPr>
        <p:txBody>
          <a:bodyPr anchorCtr="0" anchor="ctr" bIns="219400" lIns="219400" spcFirstLastPara="1" rIns="219400" wrap="square" tIns="219400">
            <a:noAutofit/>
          </a:bodyPr>
          <a:lstStyle/>
          <a:p>
            <a:pPr indent="0" lvl="0" marL="0" marR="0" rtl="0" algn="l">
              <a:lnSpc>
                <a:spcPct val="100000"/>
              </a:lnSpc>
              <a:spcBef>
                <a:spcPts val="0"/>
              </a:spcBef>
              <a:spcAft>
                <a:spcPts val="0"/>
              </a:spcAft>
              <a:buClr>
                <a:schemeClr val="dk1"/>
              </a:buClr>
              <a:buSzPts val="4300"/>
              <a:buFont typeface="Century Gothic"/>
              <a:buNone/>
            </a:pPr>
            <a:r>
              <a:t/>
            </a:r>
            <a:endParaRPr b="0" i="0" sz="4300" u="none" cap="none" strike="noStrike">
              <a:solidFill>
                <a:schemeClr val="dk1"/>
              </a:solidFill>
              <a:latin typeface="Century Gothic"/>
              <a:ea typeface="Century Gothic"/>
              <a:cs typeface="Century Gothic"/>
              <a:sym typeface="Century Gothic"/>
            </a:endParaRPr>
          </a:p>
        </p:txBody>
      </p:sp>
      <p:sp>
        <p:nvSpPr>
          <p:cNvPr id="164" name="Google Shape;164;p24"/>
          <p:cNvSpPr/>
          <p:nvPr/>
        </p:nvSpPr>
        <p:spPr>
          <a:xfrm>
            <a:off x="1117934" y="7076908"/>
            <a:ext cx="3137700" cy="2823900"/>
          </a:xfrm>
          <a:prstGeom prst="ellipse">
            <a:avLst/>
          </a:prstGeom>
          <a:solidFill>
            <a:srgbClr val="FFFFFF"/>
          </a:solidFill>
          <a:ln>
            <a:noFill/>
          </a:ln>
        </p:spPr>
        <p:txBody>
          <a:bodyPr anchorCtr="0" anchor="ctr" bIns="219400" lIns="219400" spcFirstLastPara="1" rIns="219400" wrap="square" tIns="219400">
            <a:noAutofit/>
          </a:bodyPr>
          <a:lstStyle/>
          <a:p>
            <a:pPr indent="0" lvl="0" marL="0" marR="0" rtl="0" algn="l">
              <a:lnSpc>
                <a:spcPct val="100000"/>
              </a:lnSpc>
              <a:spcBef>
                <a:spcPts val="0"/>
              </a:spcBef>
              <a:spcAft>
                <a:spcPts val="0"/>
              </a:spcAft>
              <a:buClr>
                <a:schemeClr val="dk1"/>
              </a:buClr>
              <a:buSzPts val="4300"/>
              <a:buFont typeface="Century Gothic"/>
              <a:buNone/>
            </a:pPr>
            <a:r>
              <a:t/>
            </a:r>
            <a:endParaRPr b="0" i="0" sz="4300" u="none" cap="none" strike="noStrike">
              <a:solidFill>
                <a:schemeClr val="dk1"/>
              </a:solidFill>
              <a:latin typeface="Century Gothic"/>
              <a:ea typeface="Century Gothic"/>
              <a:cs typeface="Century Gothic"/>
              <a:sym typeface="Century Gothic"/>
            </a:endParaRPr>
          </a:p>
        </p:txBody>
      </p:sp>
      <p:sp>
        <p:nvSpPr>
          <p:cNvPr id="165" name="Google Shape;165;p24"/>
          <p:cNvSpPr txBox="1"/>
          <p:nvPr>
            <p:ph idx="1" type="subTitle"/>
          </p:nvPr>
        </p:nvSpPr>
        <p:spPr>
          <a:xfrm>
            <a:off x="878400" y="1252200"/>
            <a:ext cx="11155200" cy="630000"/>
          </a:xfrm>
          <a:prstGeom prst="rect">
            <a:avLst/>
          </a:prstGeom>
          <a:noFill/>
          <a:ln>
            <a:noFill/>
          </a:ln>
        </p:spPr>
        <p:txBody>
          <a:bodyPr anchorCtr="0" anchor="t" bIns="182850" lIns="182850" spcFirstLastPara="1" rIns="182850" wrap="square" tIns="182850">
            <a:normAutofit/>
          </a:bodyPr>
          <a:lstStyle>
            <a:lvl1pPr lvl="0" algn="l">
              <a:lnSpc>
                <a:spcPct val="115000"/>
              </a:lnSpc>
              <a:spcBef>
                <a:spcPts val="0"/>
              </a:spcBef>
              <a:spcAft>
                <a:spcPts val="0"/>
              </a:spcAft>
              <a:buClr>
                <a:srgbClr val="FFFFFF"/>
              </a:buClr>
              <a:buSzPts val="2400"/>
              <a:buNone/>
              <a:defRPr b="1" sz="2900">
                <a:solidFill>
                  <a:srgbClr val="FFFFFF"/>
                </a:solidFill>
              </a:defRPr>
            </a:lvl1pPr>
            <a:lvl2pPr lvl="1" algn="l">
              <a:lnSpc>
                <a:spcPct val="115000"/>
              </a:lnSpc>
              <a:spcBef>
                <a:spcPts val="0"/>
              </a:spcBef>
              <a:spcAft>
                <a:spcPts val="0"/>
              </a:spcAft>
              <a:buClr>
                <a:srgbClr val="FFFFFF"/>
              </a:buClr>
              <a:buSzPts val="2400"/>
              <a:buNone/>
              <a:defRPr b="1" sz="2900">
                <a:solidFill>
                  <a:srgbClr val="FFFFFF"/>
                </a:solidFill>
              </a:defRPr>
            </a:lvl2pPr>
            <a:lvl3pPr lvl="2" algn="l">
              <a:lnSpc>
                <a:spcPct val="115000"/>
              </a:lnSpc>
              <a:spcBef>
                <a:spcPts val="0"/>
              </a:spcBef>
              <a:spcAft>
                <a:spcPts val="0"/>
              </a:spcAft>
              <a:buClr>
                <a:srgbClr val="FFFFFF"/>
              </a:buClr>
              <a:buSzPts val="2400"/>
              <a:buNone/>
              <a:defRPr b="1" sz="2900">
                <a:solidFill>
                  <a:srgbClr val="FFFFFF"/>
                </a:solidFill>
              </a:defRPr>
            </a:lvl3pPr>
            <a:lvl4pPr lvl="3" algn="l">
              <a:lnSpc>
                <a:spcPct val="115000"/>
              </a:lnSpc>
              <a:spcBef>
                <a:spcPts val="0"/>
              </a:spcBef>
              <a:spcAft>
                <a:spcPts val="0"/>
              </a:spcAft>
              <a:buClr>
                <a:srgbClr val="FFFFFF"/>
              </a:buClr>
              <a:buSzPts val="2400"/>
              <a:buNone/>
              <a:defRPr b="1" sz="2900">
                <a:solidFill>
                  <a:srgbClr val="FFFFFF"/>
                </a:solidFill>
              </a:defRPr>
            </a:lvl4pPr>
            <a:lvl5pPr lvl="4" algn="l">
              <a:lnSpc>
                <a:spcPct val="115000"/>
              </a:lnSpc>
              <a:spcBef>
                <a:spcPts val="0"/>
              </a:spcBef>
              <a:spcAft>
                <a:spcPts val="0"/>
              </a:spcAft>
              <a:buClr>
                <a:srgbClr val="FFFFFF"/>
              </a:buClr>
              <a:buSzPts val="2400"/>
              <a:buNone/>
              <a:defRPr b="1" sz="2900">
                <a:solidFill>
                  <a:srgbClr val="FFFFFF"/>
                </a:solidFill>
              </a:defRPr>
            </a:lvl5pPr>
            <a:lvl6pPr lvl="5" algn="l">
              <a:lnSpc>
                <a:spcPct val="115000"/>
              </a:lnSpc>
              <a:spcBef>
                <a:spcPts val="0"/>
              </a:spcBef>
              <a:spcAft>
                <a:spcPts val="0"/>
              </a:spcAft>
              <a:buClr>
                <a:srgbClr val="FFFFFF"/>
              </a:buClr>
              <a:buSzPts val="2400"/>
              <a:buNone/>
              <a:defRPr b="1" sz="2900">
                <a:solidFill>
                  <a:srgbClr val="FFFFFF"/>
                </a:solidFill>
              </a:defRPr>
            </a:lvl6pPr>
            <a:lvl7pPr lvl="6" algn="l">
              <a:lnSpc>
                <a:spcPct val="115000"/>
              </a:lnSpc>
              <a:spcBef>
                <a:spcPts val="0"/>
              </a:spcBef>
              <a:spcAft>
                <a:spcPts val="0"/>
              </a:spcAft>
              <a:buClr>
                <a:srgbClr val="FFFFFF"/>
              </a:buClr>
              <a:buSzPts val="2400"/>
              <a:buNone/>
              <a:defRPr b="1" sz="2900">
                <a:solidFill>
                  <a:srgbClr val="FFFFFF"/>
                </a:solidFill>
              </a:defRPr>
            </a:lvl7pPr>
            <a:lvl8pPr lvl="7" algn="l">
              <a:lnSpc>
                <a:spcPct val="115000"/>
              </a:lnSpc>
              <a:spcBef>
                <a:spcPts val="0"/>
              </a:spcBef>
              <a:spcAft>
                <a:spcPts val="0"/>
              </a:spcAft>
              <a:buClr>
                <a:srgbClr val="FFFFFF"/>
              </a:buClr>
              <a:buSzPts val="2400"/>
              <a:buNone/>
              <a:defRPr b="1" sz="2900">
                <a:solidFill>
                  <a:srgbClr val="FFFFFF"/>
                </a:solidFill>
              </a:defRPr>
            </a:lvl8pPr>
            <a:lvl9pPr lvl="8" algn="l">
              <a:lnSpc>
                <a:spcPct val="115000"/>
              </a:lnSpc>
              <a:spcBef>
                <a:spcPts val="0"/>
              </a:spcBef>
              <a:spcAft>
                <a:spcPts val="0"/>
              </a:spcAft>
              <a:buClr>
                <a:srgbClr val="FFFFFF"/>
              </a:buClr>
              <a:buSzPts val="2400"/>
              <a:buNone/>
              <a:defRPr b="1" sz="2900">
                <a:solidFill>
                  <a:srgbClr val="FFFFFF"/>
                </a:solidFill>
              </a:defRPr>
            </a:lvl9pPr>
          </a:lstStyle>
          <a:p/>
        </p:txBody>
      </p:sp>
      <p:pic>
        <p:nvPicPr>
          <p:cNvPr id="166" name="Google Shape;166;p24"/>
          <p:cNvPicPr preferRelativeResize="0"/>
          <p:nvPr/>
        </p:nvPicPr>
        <p:blipFill rotWithShape="1">
          <a:blip r:embed="rId2">
            <a:alphaModFix/>
          </a:blip>
          <a:srcRect b="0" l="0" r="0" t="0"/>
          <a:stretch/>
        </p:blipFill>
        <p:spPr>
          <a:xfrm>
            <a:off x="9506530" y="3182414"/>
            <a:ext cx="1608742" cy="973142"/>
          </a:xfrm>
          <a:prstGeom prst="rect">
            <a:avLst/>
          </a:prstGeom>
          <a:noFill/>
          <a:ln>
            <a:noFill/>
          </a:ln>
        </p:spPr>
      </p:pic>
      <p:sp>
        <p:nvSpPr>
          <p:cNvPr id="167" name="Google Shape;167;p24"/>
          <p:cNvSpPr txBox="1"/>
          <p:nvPr>
            <p:ph idx="2" type="title"/>
          </p:nvPr>
        </p:nvSpPr>
        <p:spPr>
          <a:xfrm>
            <a:off x="11682534" y="2770620"/>
            <a:ext cx="9008700" cy="5085300"/>
          </a:xfrm>
          <a:prstGeom prst="rect">
            <a:avLst/>
          </a:prstGeom>
          <a:noFill/>
          <a:ln>
            <a:noFill/>
          </a:ln>
        </p:spPr>
        <p:txBody>
          <a:bodyPr anchorCtr="0" anchor="t" bIns="182850" lIns="182850" spcFirstLastPara="1" rIns="182850" wrap="square" tIns="182850">
            <a:normAutofit/>
          </a:bodyPr>
          <a:lstStyle>
            <a:lvl1pPr lvl="0" algn="l">
              <a:lnSpc>
                <a:spcPct val="100000"/>
              </a:lnSpc>
              <a:spcBef>
                <a:spcPts val="0"/>
              </a:spcBef>
              <a:spcAft>
                <a:spcPts val="0"/>
              </a:spcAft>
              <a:buClr>
                <a:schemeClr val="dk2"/>
              </a:buClr>
              <a:buSzPts val="5600"/>
              <a:buNone/>
              <a:defRPr b="0" i="1">
                <a:solidFill>
                  <a:schemeClr val="dk2"/>
                </a:solidFill>
              </a:defRPr>
            </a:lvl1pPr>
            <a:lvl2pPr lvl="1" algn="l">
              <a:lnSpc>
                <a:spcPct val="100000"/>
              </a:lnSpc>
              <a:spcBef>
                <a:spcPts val="0"/>
              </a:spcBef>
              <a:spcAft>
                <a:spcPts val="0"/>
              </a:spcAft>
              <a:buSzPts val="5600"/>
              <a:buNone/>
              <a:defRPr b="1"/>
            </a:lvl2pPr>
            <a:lvl3pPr lvl="2" algn="l">
              <a:lnSpc>
                <a:spcPct val="100000"/>
              </a:lnSpc>
              <a:spcBef>
                <a:spcPts val="0"/>
              </a:spcBef>
              <a:spcAft>
                <a:spcPts val="0"/>
              </a:spcAft>
              <a:buSzPts val="5600"/>
              <a:buNone/>
              <a:defRPr b="1"/>
            </a:lvl3pPr>
            <a:lvl4pPr lvl="3" algn="l">
              <a:lnSpc>
                <a:spcPct val="100000"/>
              </a:lnSpc>
              <a:spcBef>
                <a:spcPts val="0"/>
              </a:spcBef>
              <a:spcAft>
                <a:spcPts val="0"/>
              </a:spcAft>
              <a:buSzPts val="5600"/>
              <a:buNone/>
              <a:defRPr b="1"/>
            </a:lvl4pPr>
            <a:lvl5pPr lvl="4" algn="l">
              <a:lnSpc>
                <a:spcPct val="100000"/>
              </a:lnSpc>
              <a:spcBef>
                <a:spcPts val="0"/>
              </a:spcBef>
              <a:spcAft>
                <a:spcPts val="0"/>
              </a:spcAft>
              <a:buSzPts val="5600"/>
              <a:buNone/>
              <a:defRPr b="1"/>
            </a:lvl5pPr>
            <a:lvl6pPr lvl="5" algn="l">
              <a:lnSpc>
                <a:spcPct val="100000"/>
              </a:lnSpc>
              <a:spcBef>
                <a:spcPts val="0"/>
              </a:spcBef>
              <a:spcAft>
                <a:spcPts val="0"/>
              </a:spcAft>
              <a:buSzPts val="5600"/>
              <a:buNone/>
              <a:defRPr b="1"/>
            </a:lvl6pPr>
            <a:lvl7pPr lvl="6" algn="l">
              <a:lnSpc>
                <a:spcPct val="100000"/>
              </a:lnSpc>
              <a:spcBef>
                <a:spcPts val="0"/>
              </a:spcBef>
              <a:spcAft>
                <a:spcPts val="0"/>
              </a:spcAft>
              <a:buSzPts val="5600"/>
              <a:buNone/>
              <a:defRPr b="1"/>
            </a:lvl7pPr>
            <a:lvl8pPr lvl="7" algn="l">
              <a:lnSpc>
                <a:spcPct val="100000"/>
              </a:lnSpc>
              <a:spcBef>
                <a:spcPts val="0"/>
              </a:spcBef>
              <a:spcAft>
                <a:spcPts val="0"/>
              </a:spcAft>
              <a:buSzPts val="5600"/>
              <a:buNone/>
              <a:defRPr b="1"/>
            </a:lvl8pPr>
            <a:lvl9pPr lvl="8" algn="l">
              <a:lnSpc>
                <a:spcPct val="100000"/>
              </a:lnSpc>
              <a:spcBef>
                <a:spcPts val="0"/>
              </a:spcBef>
              <a:spcAft>
                <a:spcPts val="0"/>
              </a:spcAft>
              <a:buSzPts val="5600"/>
              <a:buNone/>
              <a:defRPr b="1"/>
            </a:lvl9pPr>
          </a:lstStyle>
          <a:p/>
        </p:txBody>
      </p:sp>
      <p:sp>
        <p:nvSpPr>
          <p:cNvPr id="168" name="Google Shape;168;p24"/>
          <p:cNvSpPr txBox="1"/>
          <p:nvPr>
            <p:ph idx="3" type="subTitle"/>
          </p:nvPr>
        </p:nvSpPr>
        <p:spPr>
          <a:xfrm>
            <a:off x="13592534" y="10033260"/>
            <a:ext cx="10011300" cy="458700"/>
          </a:xfrm>
          <a:prstGeom prst="rect">
            <a:avLst/>
          </a:prstGeom>
          <a:noFill/>
          <a:ln>
            <a:noFill/>
          </a:ln>
        </p:spPr>
        <p:txBody>
          <a:bodyPr anchorCtr="0" anchor="ctr" bIns="182850" lIns="182850" spcFirstLastPara="1" rIns="182850" wrap="square" tIns="182850">
            <a:noAutofit/>
          </a:bodyPr>
          <a:lstStyle>
            <a:lvl1pPr lvl="0" algn="l">
              <a:lnSpc>
                <a:spcPct val="115000"/>
              </a:lnSpc>
              <a:spcBef>
                <a:spcPts val="0"/>
              </a:spcBef>
              <a:spcAft>
                <a:spcPts val="0"/>
              </a:spcAft>
              <a:buClr>
                <a:schemeClr val="dk1"/>
              </a:buClr>
              <a:buSzPts val="2800"/>
              <a:buNone/>
              <a:defRPr b="1" sz="3400">
                <a:solidFill>
                  <a:schemeClr val="dk1"/>
                </a:solidFill>
              </a:defRPr>
            </a:lvl1pPr>
            <a:lvl2pPr lvl="1" algn="l">
              <a:lnSpc>
                <a:spcPct val="115000"/>
              </a:lnSpc>
              <a:spcBef>
                <a:spcPts val="0"/>
              </a:spcBef>
              <a:spcAft>
                <a:spcPts val="0"/>
              </a:spcAft>
              <a:buClr>
                <a:schemeClr val="dk1"/>
              </a:buClr>
              <a:buSzPts val="2000"/>
              <a:buNone/>
              <a:defRPr b="1" sz="2400">
                <a:solidFill>
                  <a:schemeClr val="dk1"/>
                </a:solidFill>
              </a:defRPr>
            </a:lvl2pPr>
            <a:lvl3pPr lvl="2" algn="l">
              <a:lnSpc>
                <a:spcPct val="115000"/>
              </a:lnSpc>
              <a:spcBef>
                <a:spcPts val="0"/>
              </a:spcBef>
              <a:spcAft>
                <a:spcPts val="0"/>
              </a:spcAft>
              <a:buClr>
                <a:schemeClr val="dk1"/>
              </a:buClr>
              <a:buSzPts val="2000"/>
              <a:buNone/>
              <a:defRPr b="1" sz="2400">
                <a:solidFill>
                  <a:schemeClr val="dk1"/>
                </a:solidFill>
              </a:defRPr>
            </a:lvl3pPr>
            <a:lvl4pPr lvl="3" algn="l">
              <a:lnSpc>
                <a:spcPct val="115000"/>
              </a:lnSpc>
              <a:spcBef>
                <a:spcPts val="0"/>
              </a:spcBef>
              <a:spcAft>
                <a:spcPts val="0"/>
              </a:spcAft>
              <a:buClr>
                <a:schemeClr val="dk1"/>
              </a:buClr>
              <a:buSzPts val="2000"/>
              <a:buNone/>
              <a:defRPr b="1" sz="2400">
                <a:solidFill>
                  <a:schemeClr val="dk1"/>
                </a:solidFill>
              </a:defRPr>
            </a:lvl4pPr>
            <a:lvl5pPr lvl="4" algn="l">
              <a:lnSpc>
                <a:spcPct val="115000"/>
              </a:lnSpc>
              <a:spcBef>
                <a:spcPts val="0"/>
              </a:spcBef>
              <a:spcAft>
                <a:spcPts val="0"/>
              </a:spcAft>
              <a:buClr>
                <a:schemeClr val="dk1"/>
              </a:buClr>
              <a:buSzPts val="2000"/>
              <a:buNone/>
              <a:defRPr b="1" sz="2400">
                <a:solidFill>
                  <a:schemeClr val="dk1"/>
                </a:solidFill>
              </a:defRPr>
            </a:lvl5pPr>
            <a:lvl6pPr lvl="5" algn="l">
              <a:lnSpc>
                <a:spcPct val="115000"/>
              </a:lnSpc>
              <a:spcBef>
                <a:spcPts val="0"/>
              </a:spcBef>
              <a:spcAft>
                <a:spcPts val="0"/>
              </a:spcAft>
              <a:buClr>
                <a:schemeClr val="dk1"/>
              </a:buClr>
              <a:buSzPts val="2000"/>
              <a:buNone/>
              <a:defRPr b="1" sz="2400">
                <a:solidFill>
                  <a:schemeClr val="dk1"/>
                </a:solidFill>
              </a:defRPr>
            </a:lvl6pPr>
            <a:lvl7pPr lvl="6" algn="l">
              <a:lnSpc>
                <a:spcPct val="115000"/>
              </a:lnSpc>
              <a:spcBef>
                <a:spcPts val="0"/>
              </a:spcBef>
              <a:spcAft>
                <a:spcPts val="0"/>
              </a:spcAft>
              <a:buClr>
                <a:schemeClr val="dk1"/>
              </a:buClr>
              <a:buSzPts val="2000"/>
              <a:buNone/>
              <a:defRPr b="1" sz="2400">
                <a:solidFill>
                  <a:schemeClr val="dk1"/>
                </a:solidFill>
              </a:defRPr>
            </a:lvl7pPr>
            <a:lvl8pPr lvl="7" algn="l">
              <a:lnSpc>
                <a:spcPct val="115000"/>
              </a:lnSpc>
              <a:spcBef>
                <a:spcPts val="0"/>
              </a:spcBef>
              <a:spcAft>
                <a:spcPts val="0"/>
              </a:spcAft>
              <a:buClr>
                <a:schemeClr val="dk1"/>
              </a:buClr>
              <a:buSzPts val="2000"/>
              <a:buNone/>
              <a:defRPr b="1" sz="2400">
                <a:solidFill>
                  <a:schemeClr val="dk1"/>
                </a:solidFill>
              </a:defRPr>
            </a:lvl8pPr>
            <a:lvl9pPr lvl="8" algn="l">
              <a:lnSpc>
                <a:spcPct val="115000"/>
              </a:lnSpc>
              <a:spcBef>
                <a:spcPts val="0"/>
              </a:spcBef>
              <a:spcAft>
                <a:spcPts val="0"/>
              </a:spcAft>
              <a:buClr>
                <a:schemeClr val="dk1"/>
              </a:buClr>
              <a:buSzPts val="2000"/>
              <a:buNone/>
              <a:defRPr b="1" sz="2400">
                <a:solidFill>
                  <a:schemeClr val="dk1"/>
                </a:solidFill>
              </a:defRPr>
            </a:lvl9pPr>
          </a:lstStyle>
          <a:p/>
        </p:txBody>
      </p:sp>
      <p:sp>
        <p:nvSpPr>
          <p:cNvPr id="169" name="Google Shape;169;p24"/>
          <p:cNvSpPr txBox="1"/>
          <p:nvPr>
            <p:ph idx="4" type="subTitle"/>
          </p:nvPr>
        </p:nvSpPr>
        <p:spPr>
          <a:xfrm>
            <a:off x="13627200" y="10634940"/>
            <a:ext cx="5600100" cy="973500"/>
          </a:xfrm>
          <a:prstGeom prst="rect">
            <a:avLst/>
          </a:prstGeom>
          <a:noFill/>
          <a:ln>
            <a:noFill/>
          </a:ln>
        </p:spPr>
        <p:txBody>
          <a:bodyPr anchorCtr="0" anchor="t" bIns="182850" lIns="182850" spcFirstLastPara="1" rIns="182850" wrap="square" tIns="182850">
            <a:normAutofit/>
          </a:bodyPr>
          <a:lstStyle>
            <a:lvl1pPr lvl="0" algn="l">
              <a:lnSpc>
                <a:spcPct val="115000"/>
              </a:lnSpc>
              <a:spcBef>
                <a:spcPts val="0"/>
              </a:spcBef>
              <a:spcAft>
                <a:spcPts val="0"/>
              </a:spcAft>
              <a:buClr>
                <a:schemeClr val="accent5"/>
              </a:buClr>
              <a:buSzPts val="2600"/>
              <a:buNone/>
              <a:defRPr sz="3100">
                <a:solidFill>
                  <a:schemeClr val="accent5"/>
                </a:solidFill>
              </a:defRPr>
            </a:lvl1pPr>
            <a:lvl2pPr lvl="1" algn="l">
              <a:lnSpc>
                <a:spcPct val="115000"/>
              </a:lnSpc>
              <a:spcBef>
                <a:spcPts val="0"/>
              </a:spcBef>
              <a:spcAft>
                <a:spcPts val="0"/>
              </a:spcAft>
              <a:buSzPts val="2800"/>
              <a:buNone/>
              <a:defRPr/>
            </a:lvl2pPr>
            <a:lvl3pPr lvl="2" algn="l">
              <a:lnSpc>
                <a:spcPct val="115000"/>
              </a:lnSpc>
              <a:spcBef>
                <a:spcPts val="0"/>
              </a:spcBef>
              <a:spcAft>
                <a:spcPts val="0"/>
              </a:spcAft>
              <a:buSzPts val="2800"/>
              <a:buNone/>
              <a:defRPr/>
            </a:lvl3pPr>
            <a:lvl4pPr lvl="3" algn="l">
              <a:lnSpc>
                <a:spcPct val="115000"/>
              </a:lnSpc>
              <a:spcBef>
                <a:spcPts val="0"/>
              </a:spcBef>
              <a:spcAft>
                <a:spcPts val="0"/>
              </a:spcAft>
              <a:buSzPts val="2800"/>
              <a:buNone/>
              <a:defRPr/>
            </a:lvl4pPr>
            <a:lvl5pPr lvl="4" algn="l">
              <a:lnSpc>
                <a:spcPct val="115000"/>
              </a:lnSpc>
              <a:spcBef>
                <a:spcPts val="0"/>
              </a:spcBef>
              <a:spcAft>
                <a:spcPts val="0"/>
              </a:spcAft>
              <a:buSzPts val="2800"/>
              <a:buNone/>
              <a:defRPr/>
            </a:lvl5pPr>
            <a:lvl6pPr lvl="5" algn="l">
              <a:lnSpc>
                <a:spcPct val="115000"/>
              </a:lnSpc>
              <a:spcBef>
                <a:spcPts val="0"/>
              </a:spcBef>
              <a:spcAft>
                <a:spcPts val="0"/>
              </a:spcAft>
              <a:buSzPts val="2800"/>
              <a:buNone/>
              <a:defRPr/>
            </a:lvl6pPr>
            <a:lvl7pPr lvl="6" algn="l">
              <a:lnSpc>
                <a:spcPct val="115000"/>
              </a:lnSpc>
              <a:spcBef>
                <a:spcPts val="0"/>
              </a:spcBef>
              <a:spcAft>
                <a:spcPts val="0"/>
              </a:spcAft>
              <a:buSzPts val="2800"/>
              <a:buNone/>
              <a:defRPr/>
            </a:lvl7pPr>
            <a:lvl8pPr lvl="7" algn="l">
              <a:lnSpc>
                <a:spcPct val="115000"/>
              </a:lnSpc>
              <a:spcBef>
                <a:spcPts val="0"/>
              </a:spcBef>
              <a:spcAft>
                <a:spcPts val="0"/>
              </a:spcAft>
              <a:buSzPts val="2800"/>
              <a:buNone/>
              <a:defRPr/>
            </a:lvl8pPr>
            <a:lvl9pPr lvl="8" algn="l">
              <a:lnSpc>
                <a:spcPct val="115000"/>
              </a:lnSpc>
              <a:spcBef>
                <a:spcPts val="0"/>
              </a:spcBef>
              <a:spcAft>
                <a:spcPts val="0"/>
              </a:spcAft>
              <a:buSzPts val="2800"/>
              <a:buNone/>
              <a:defRPr/>
            </a:lvl9pPr>
          </a:lstStyle>
          <a:p/>
        </p:txBody>
      </p:sp>
      <p:sp>
        <p:nvSpPr>
          <p:cNvPr id="170" name="Google Shape;170;p24"/>
          <p:cNvSpPr/>
          <p:nvPr/>
        </p:nvSpPr>
        <p:spPr>
          <a:xfrm>
            <a:off x="11682534" y="10117980"/>
            <a:ext cx="1527900" cy="1490400"/>
          </a:xfrm>
          <a:prstGeom prst="rect">
            <a:avLst/>
          </a:prstGeom>
          <a:solidFill>
            <a:schemeClr val="accent6"/>
          </a:solidFill>
          <a:ln>
            <a:noFill/>
          </a:ln>
        </p:spPr>
        <p:txBody>
          <a:bodyPr anchorCtr="0" anchor="ctr" bIns="219400" lIns="219400" spcFirstLastPara="1" rIns="219400" wrap="square" tIns="219400">
            <a:noAutofit/>
          </a:bodyPr>
          <a:lstStyle/>
          <a:p>
            <a:pPr indent="0" lvl="0" marL="0" marR="0" rtl="0" algn="ctr">
              <a:lnSpc>
                <a:spcPct val="100000"/>
              </a:lnSpc>
              <a:spcBef>
                <a:spcPts val="0"/>
              </a:spcBef>
              <a:spcAft>
                <a:spcPts val="0"/>
              </a:spcAft>
              <a:buClr>
                <a:srgbClr val="FF00FF"/>
              </a:buClr>
              <a:buSzPts val="1700"/>
              <a:buFont typeface="Century Gothic"/>
              <a:buNone/>
            </a:pPr>
            <a:r>
              <a:rPr b="0" i="0" lang="en-US" sz="1700" u="none" cap="none" strike="noStrike">
                <a:solidFill>
                  <a:srgbClr val="FF00FF"/>
                </a:solidFill>
                <a:latin typeface="Century Gothic"/>
                <a:ea typeface="Century Gothic"/>
                <a:cs typeface="Century Gothic"/>
                <a:sym typeface="Century Gothic"/>
              </a:rPr>
              <a:t>Cover with image</a:t>
            </a:r>
            <a:endParaRPr b="0" i="0" sz="1700" u="none" cap="none" strike="noStrike">
              <a:solidFill>
                <a:srgbClr val="FF00FF"/>
              </a:solidFill>
              <a:latin typeface="Century Gothic"/>
              <a:ea typeface="Century Gothic"/>
              <a:cs typeface="Century Gothic"/>
              <a:sym typeface="Century Gothic"/>
            </a:endParaRPr>
          </a:p>
        </p:txBody>
      </p:sp>
      <p:sp>
        <p:nvSpPr>
          <p:cNvPr id="171" name="Google Shape;171;p24"/>
          <p:cNvSpPr/>
          <p:nvPr/>
        </p:nvSpPr>
        <p:spPr>
          <a:xfrm>
            <a:off x="1575866" y="7247820"/>
            <a:ext cx="3301500" cy="2971500"/>
          </a:xfrm>
          <a:prstGeom prst="ellipse">
            <a:avLst/>
          </a:prstGeom>
          <a:solidFill>
            <a:schemeClr val="accent6"/>
          </a:solidFill>
          <a:ln>
            <a:noFill/>
          </a:ln>
        </p:spPr>
        <p:txBody>
          <a:bodyPr anchorCtr="0" anchor="ctr" bIns="219400" lIns="219400" spcFirstLastPara="1" rIns="219400" wrap="square" tIns="219400">
            <a:noAutofit/>
          </a:bodyPr>
          <a:lstStyle/>
          <a:p>
            <a:pPr indent="0" lvl="0" marL="0" marR="0" rtl="0" algn="ctr">
              <a:lnSpc>
                <a:spcPct val="100000"/>
              </a:lnSpc>
              <a:spcBef>
                <a:spcPts val="0"/>
              </a:spcBef>
              <a:spcAft>
                <a:spcPts val="0"/>
              </a:spcAft>
              <a:buClr>
                <a:srgbClr val="FF00FF"/>
              </a:buClr>
              <a:buSzPts val="1900"/>
              <a:buFont typeface="Century Gothic"/>
              <a:buNone/>
            </a:pPr>
            <a:r>
              <a:rPr b="0" i="0" lang="en-US" sz="1900" u="none" cap="none" strike="noStrike">
                <a:solidFill>
                  <a:srgbClr val="FF00FF"/>
                </a:solidFill>
                <a:latin typeface="Century Gothic"/>
                <a:ea typeface="Century Gothic"/>
                <a:cs typeface="Century Gothic"/>
                <a:sym typeface="Century Gothic"/>
              </a:rPr>
              <a:t>Cover with image; right-click and select clipping mask - circle</a:t>
            </a:r>
            <a:endParaRPr b="0" i="0" sz="1900" u="none" cap="none" strike="noStrike">
              <a:solidFill>
                <a:srgbClr val="FF00FF"/>
              </a:solidFill>
              <a:latin typeface="Century Gothic"/>
              <a:ea typeface="Century Gothic"/>
              <a:cs typeface="Century Gothic"/>
              <a:sym typeface="Century Gothic"/>
            </a:endParaRPr>
          </a:p>
        </p:txBody>
      </p:sp>
      <p:sp>
        <p:nvSpPr>
          <p:cNvPr id="172" name="Google Shape;172;p24"/>
          <p:cNvSpPr txBox="1"/>
          <p:nvPr/>
        </p:nvSpPr>
        <p:spPr>
          <a:xfrm>
            <a:off x="19334266" y="12603962"/>
            <a:ext cx="4063200" cy="781800"/>
          </a:xfrm>
          <a:prstGeom prst="rect">
            <a:avLst/>
          </a:prstGeom>
          <a:noFill/>
          <a:ln>
            <a:noFill/>
          </a:ln>
        </p:spPr>
        <p:txBody>
          <a:bodyPr anchorCtr="0" anchor="t" bIns="219400" lIns="219400" spcFirstLastPara="1" rIns="219400" wrap="square" tIns="219400">
            <a:spAutoFit/>
          </a:bodyPr>
          <a:lstStyle/>
          <a:p>
            <a:pPr indent="0" lvl="0" marL="0" marR="0" rtl="0" algn="r">
              <a:lnSpc>
                <a:spcPct val="100000"/>
              </a:lnSpc>
              <a:spcBef>
                <a:spcPts val="0"/>
              </a:spcBef>
              <a:spcAft>
                <a:spcPts val="0"/>
              </a:spcAft>
              <a:buClr>
                <a:srgbClr val="000000"/>
              </a:buClr>
              <a:buSzPts val="2200"/>
              <a:buFont typeface="Arial"/>
              <a:buNone/>
            </a:pPr>
            <a:r>
              <a:rPr b="1" i="0" lang="en-US" sz="2200" u="none" cap="none" strike="noStrike">
                <a:solidFill>
                  <a:schemeClr val="lt1"/>
                </a:solidFill>
                <a:latin typeface="Century Gothic"/>
                <a:ea typeface="Century Gothic"/>
                <a:cs typeface="Century Gothic"/>
                <a:sym typeface="Century Gothic"/>
              </a:rPr>
              <a:t>DATA SOCIETY © 2021</a:t>
            </a:r>
            <a:endParaRPr b="0" i="0" sz="28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cussion">
  <p:cSld name="Discussion">
    <p:spTree>
      <p:nvGrpSpPr>
        <p:cNvPr id="173" name="Shape 173"/>
        <p:cNvGrpSpPr/>
        <p:nvPr/>
      </p:nvGrpSpPr>
      <p:grpSpPr>
        <a:xfrm>
          <a:off x="0" y="0"/>
          <a:ext cx="0" cy="0"/>
          <a:chOff x="0" y="0"/>
          <a:chExt cx="0" cy="0"/>
        </a:xfrm>
      </p:grpSpPr>
      <p:sp>
        <p:nvSpPr>
          <p:cNvPr id="174" name="Google Shape;174;p25"/>
          <p:cNvSpPr/>
          <p:nvPr/>
        </p:nvSpPr>
        <p:spPr>
          <a:xfrm>
            <a:off x="11495200" y="12191102"/>
            <a:ext cx="11097600" cy="10003800"/>
          </a:xfrm>
          <a:prstGeom prst="ellipse">
            <a:avLst/>
          </a:prstGeom>
          <a:noFill/>
          <a:ln cap="flat" cmpd="sng" w="9525">
            <a:solidFill>
              <a:srgbClr val="FF350F"/>
            </a:solidFill>
            <a:prstDash val="solid"/>
            <a:round/>
            <a:headEnd len="sm" w="sm" type="none"/>
            <a:tailEnd len="sm" w="sm" type="none"/>
          </a:ln>
        </p:spPr>
        <p:txBody>
          <a:bodyPr anchorCtr="0" anchor="ctr" bIns="219400" lIns="219400" spcFirstLastPara="1" rIns="219400" wrap="square" tIns="219400">
            <a:noAutofit/>
          </a:bodyPr>
          <a:lstStyle/>
          <a:p>
            <a:pPr indent="0" lvl="0" marL="0" marR="0" rtl="0" algn="l">
              <a:lnSpc>
                <a:spcPct val="100000"/>
              </a:lnSpc>
              <a:spcBef>
                <a:spcPts val="0"/>
              </a:spcBef>
              <a:spcAft>
                <a:spcPts val="0"/>
              </a:spcAft>
              <a:buClr>
                <a:schemeClr val="dk1"/>
              </a:buClr>
              <a:buSzPts val="4300"/>
              <a:buFont typeface="Century Gothic"/>
              <a:buNone/>
            </a:pPr>
            <a:r>
              <a:t/>
            </a:r>
            <a:endParaRPr b="0" i="0" sz="4300" u="none" cap="none" strike="noStrike">
              <a:solidFill>
                <a:schemeClr val="dk1"/>
              </a:solidFill>
              <a:latin typeface="Century Gothic"/>
              <a:ea typeface="Century Gothic"/>
              <a:cs typeface="Century Gothic"/>
              <a:sym typeface="Century Gothic"/>
            </a:endParaRPr>
          </a:p>
        </p:txBody>
      </p:sp>
      <p:pic>
        <p:nvPicPr>
          <p:cNvPr descr="Icon&#10;&#10;Description automatically generated" id="175" name="Google Shape;175;p25"/>
          <p:cNvPicPr preferRelativeResize="0"/>
          <p:nvPr/>
        </p:nvPicPr>
        <p:blipFill rotWithShape="1">
          <a:blip r:embed="rId2">
            <a:alphaModFix/>
          </a:blip>
          <a:srcRect b="0" l="0" r="0" t="0"/>
          <a:stretch/>
        </p:blipFill>
        <p:spPr>
          <a:xfrm>
            <a:off x="11528650" y="1358096"/>
            <a:ext cx="10590700" cy="10590700"/>
          </a:xfrm>
          <a:prstGeom prst="rect">
            <a:avLst/>
          </a:prstGeom>
          <a:noFill/>
          <a:ln>
            <a:noFill/>
          </a:ln>
        </p:spPr>
      </p:pic>
      <p:sp>
        <p:nvSpPr>
          <p:cNvPr id="176" name="Google Shape;176;p25"/>
          <p:cNvSpPr txBox="1"/>
          <p:nvPr>
            <p:ph idx="12" type="sldNum"/>
          </p:nvPr>
        </p:nvSpPr>
        <p:spPr>
          <a:xfrm>
            <a:off x="22593216" y="12596946"/>
            <a:ext cx="1463100" cy="775500"/>
          </a:xfrm>
          <a:prstGeom prst="rect">
            <a:avLst/>
          </a:prstGeom>
          <a:noFill/>
          <a:ln>
            <a:noFill/>
          </a:ln>
        </p:spPr>
        <p:txBody>
          <a:bodyPr anchorCtr="0" anchor="ctr" bIns="182850" lIns="182850" spcFirstLastPara="1" rIns="182850" wrap="square" tIns="182850">
            <a:normAutofit/>
          </a:bodyPr>
          <a:lstStyle>
            <a:lvl1pPr indent="0" lvl="0"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
        <p:nvSpPr>
          <p:cNvPr id="177" name="Google Shape;177;p25"/>
          <p:cNvSpPr txBox="1"/>
          <p:nvPr>
            <p:ph idx="1" type="body"/>
          </p:nvPr>
        </p:nvSpPr>
        <p:spPr>
          <a:xfrm>
            <a:off x="831200" y="3278544"/>
            <a:ext cx="10083900" cy="9156600"/>
          </a:xfrm>
          <a:prstGeom prst="rect">
            <a:avLst/>
          </a:prstGeom>
          <a:noFill/>
          <a:ln>
            <a:noFill/>
          </a:ln>
        </p:spPr>
        <p:txBody>
          <a:bodyPr anchorCtr="0" anchor="t" bIns="182850" lIns="182850" spcFirstLastPara="1" rIns="182850" wrap="square" tIns="182850">
            <a:normAutofit/>
          </a:bodyPr>
          <a:lstStyle>
            <a:lvl1pPr indent="-482600" lvl="0" marL="457200" algn="l">
              <a:lnSpc>
                <a:spcPct val="115000"/>
              </a:lnSpc>
              <a:spcBef>
                <a:spcPts val="0"/>
              </a:spcBef>
              <a:spcAft>
                <a:spcPts val="0"/>
              </a:spcAft>
              <a:buSzPts val="4000"/>
              <a:buChar char="●"/>
              <a:defRPr sz="4000"/>
            </a:lvl1pPr>
            <a:lvl2pPr indent="-482600" lvl="1" marL="914400" algn="l">
              <a:lnSpc>
                <a:spcPct val="115000"/>
              </a:lnSpc>
              <a:spcBef>
                <a:spcPts val="0"/>
              </a:spcBef>
              <a:spcAft>
                <a:spcPts val="0"/>
              </a:spcAft>
              <a:buSzPts val="4000"/>
              <a:buChar char="○"/>
              <a:defRPr sz="4000"/>
            </a:lvl2pPr>
            <a:lvl3pPr indent="-482600" lvl="2" marL="1371600" algn="l">
              <a:lnSpc>
                <a:spcPct val="115000"/>
              </a:lnSpc>
              <a:spcBef>
                <a:spcPts val="0"/>
              </a:spcBef>
              <a:spcAft>
                <a:spcPts val="0"/>
              </a:spcAft>
              <a:buSzPts val="4000"/>
              <a:buChar char="■"/>
              <a:defRPr sz="4000"/>
            </a:lvl3pPr>
            <a:lvl4pPr indent="-482600" lvl="3" marL="1828800" algn="l">
              <a:lnSpc>
                <a:spcPct val="115000"/>
              </a:lnSpc>
              <a:spcBef>
                <a:spcPts val="0"/>
              </a:spcBef>
              <a:spcAft>
                <a:spcPts val="0"/>
              </a:spcAft>
              <a:buSzPts val="4000"/>
              <a:buChar char="●"/>
              <a:defRPr sz="4000"/>
            </a:lvl4pPr>
            <a:lvl5pPr indent="-482600" lvl="4" marL="2286000" algn="l">
              <a:lnSpc>
                <a:spcPct val="115000"/>
              </a:lnSpc>
              <a:spcBef>
                <a:spcPts val="0"/>
              </a:spcBef>
              <a:spcAft>
                <a:spcPts val="0"/>
              </a:spcAft>
              <a:buSzPts val="4000"/>
              <a:buChar char="○"/>
              <a:defRPr sz="4000"/>
            </a:lvl5pPr>
            <a:lvl6pPr indent="-406400" lvl="5" marL="2743200" algn="l">
              <a:lnSpc>
                <a:spcPct val="115000"/>
              </a:lnSpc>
              <a:spcBef>
                <a:spcPts val="0"/>
              </a:spcBef>
              <a:spcAft>
                <a:spcPts val="0"/>
              </a:spcAft>
              <a:buSzPts val="2800"/>
              <a:buChar char="■"/>
              <a:defRPr/>
            </a:lvl6pPr>
            <a:lvl7pPr indent="-406400" lvl="6" marL="3200400" algn="l">
              <a:lnSpc>
                <a:spcPct val="115000"/>
              </a:lnSpc>
              <a:spcBef>
                <a:spcPts val="0"/>
              </a:spcBef>
              <a:spcAft>
                <a:spcPts val="0"/>
              </a:spcAft>
              <a:buSzPts val="2800"/>
              <a:buChar char="●"/>
              <a:defRPr/>
            </a:lvl7pPr>
            <a:lvl8pPr indent="-406400" lvl="7" marL="3657600" algn="l">
              <a:lnSpc>
                <a:spcPct val="115000"/>
              </a:lnSpc>
              <a:spcBef>
                <a:spcPts val="0"/>
              </a:spcBef>
              <a:spcAft>
                <a:spcPts val="0"/>
              </a:spcAft>
              <a:buSzPts val="2800"/>
              <a:buChar char="○"/>
              <a:defRPr/>
            </a:lvl8pPr>
            <a:lvl9pPr indent="-406400" lvl="8" marL="4114800" algn="l">
              <a:lnSpc>
                <a:spcPct val="115000"/>
              </a:lnSpc>
              <a:spcBef>
                <a:spcPts val="0"/>
              </a:spcBef>
              <a:spcAft>
                <a:spcPts val="0"/>
              </a:spcAft>
              <a:buSzPts val="2800"/>
              <a:buChar char="■"/>
              <a:defRPr/>
            </a:lvl9pPr>
          </a:lstStyle>
          <a:p/>
        </p:txBody>
      </p:sp>
      <p:sp>
        <p:nvSpPr>
          <p:cNvPr id="178" name="Google Shape;178;p25"/>
          <p:cNvSpPr/>
          <p:nvPr/>
        </p:nvSpPr>
        <p:spPr>
          <a:xfrm>
            <a:off x="11495200" y="-7579314"/>
            <a:ext cx="11097600" cy="10003800"/>
          </a:xfrm>
          <a:prstGeom prst="ellipse">
            <a:avLst/>
          </a:prstGeom>
          <a:noFill/>
          <a:ln cap="flat" cmpd="sng" w="9525">
            <a:solidFill>
              <a:srgbClr val="845BA3"/>
            </a:solidFill>
            <a:prstDash val="solid"/>
            <a:round/>
            <a:headEnd len="sm" w="sm" type="none"/>
            <a:tailEnd len="sm" w="sm" type="none"/>
          </a:ln>
        </p:spPr>
        <p:txBody>
          <a:bodyPr anchorCtr="0" anchor="ctr" bIns="219400" lIns="219400" spcFirstLastPara="1" rIns="219400" wrap="square" tIns="219400">
            <a:noAutofit/>
          </a:bodyPr>
          <a:lstStyle/>
          <a:p>
            <a:pPr indent="0" lvl="0" marL="0" marR="0" rtl="0" algn="l">
              <a:lnSpc>
                <a:spcPct val="100000"/>
              </a:lnSpc>
              <a:spcBef>
                <a:spcPts val="0"/>
              </a:spcBef>
              <a:spcAft>
                <a:spcPts val="0"/>
              </a:spcAft>
              <a:buClr>
                <a:schemeClr val="dk1"/>
              </a:buClr>
              <a:buSzPts val="4300"/>
              <a:buFont typeface="Century Gothic"/>
              <a:buNone/>
            </a:pPr>
            <a:r>
              <a:t/>
            </a:r>
            <a:endParaRPr b="0" i="0" sz="4300" u="none" cap="none" strike="noStrike">
              <a:solidFill>
                <a:schemeClr val="dk1"/>
              </a:solidFill>
              <a:latin typeface="Century Gothic"/>
              <a:ea typeface="Century Gothic"/>
              <a:cs typeface="Century Gothic"/>
              <a:sym typeface="Century Gothic"/>
            </a:endParaRPr>
          </a:p>
        </p:txBody>
      </p:sp>
      <p:sp>
        <p:nvSpPr>
          <p:cNvPr id="179" name="Google Shape;179;p25"/>
          <p:cNvSpPr txBox="1"/>
          <p:nvPr>
            <p:ph type="title"/>
          </p:nvPr>
        </p:nvSpPr>
        <p:spPr>
          <a:xfrm>
            <a:off x="831198" y="1068660"/>
            <a:ext cx="22721700" cy="1527000"/>
          </a:xfrm>
          <a:prstGeom prst="rect">
            <a:avLst/>
          </a:prstGeom>
          <a:noFill/>
          <a:ln>
            <a:noFill/>
          </a:ln>
        </p:spPr>
        <p:txBody>
          <a:bodyPr anchorCtr="0" anchor="t" bIns="182850" lIns="182850" spcFirstLastPara="1" rIns="182850" wrap="square" tIns="182850">
            <a:normAutofit/>
          </a:bodyPr>
          <a:lstStyle>
            <a:lvl1pPr lvl="0" algn="l">
              <a:lnSpc>
                <a:spcPct val="100000"/>
              </a:lnSpc>
              <a:spcBef>
                <a:spcPts val="0"/>
              </a:spcBef>
              <a:spcAft>
                <a:spcPts val="0"/>
              </a:spcAft>
              <a:buSzPts val="5600"/>
              <a:buNone/>
              <a:defRPr sz="7200"/>
            </a:lvl1pPr>
            <a:lvl2pPr lvl="1" algn="l">
              <a:lnSpc>
                <a:spcPct val="100000"/>
              </a:lnSpc>
              <a:spcBef>
                <a:spcPts val="0"/>
              </a:spcBef>
              <a:spcAft>
                <a:spcPts val="0"/>
              </a:spcAft>
              <a:buSzPts val="5600"/>
              <a:buNone/>
              <a:defRPr/>
            </a:lvl2pPr>
            <a:lvl3pPr lvl="2" algn="l">
              <a:lnSpc>
                <a:spcPct val="100000"/>
              </a:lnSpc>
              <a:spcBef>
                <a:spcPts val="0"/>
              </a:spcBef>
              <a:spcAft>
                <a:spcPts val="0"/>
              </a:spcAft>
              <a:buSzPts val="5600"/>
              <a:buNone/>
              <a:defRPr/>
            </a:lvl3pPr>
            <a:lvl4pPr lvl="3" algn="l">
              <a:lnSpc>
                <a:spcPct val="100000"/>
              </a:lnSpc>
              <a:spcBef>
                <a:spcPts val="0"/>
              </a:spcBef>
              <a:spcAft>
                <a:spcPts val="0"/>
              </a:spcAft>
              <a:buSzPts val="5600"/>
              <a:buNone/>
              <a:defRPr/>
            </a:lvl4pPr>
            <a:lvl5pPr lvl="4" algn="l">
              <a:lnSpc>
                <a:spcPct val="100000"/>
              </a:lnSpc>
              <a:spcBef>
                <a:spcPts val="0"/>
              </a:spcBef>
              <a:spcAft>
                <a:spcPts val="0"/>
              </a:spcAft>
              <a:buSzPts val="5600"/>
              <a:buNone/>
              <a:defRPr/>
            </a:lvl5pPr>
            <a:lvl6pPr lvl="5" algn="l">
              <a:lnSpc>
                <a:spcPct val="100000"/>
              </a:lnSpc>
              <a:spcBef>
                <a:spcPts val="0"/>
              </a:spcBef>
              <a:spcAft>
                <a:spcPts val="0"/>
              </a:spcAft>
              <a:buSzPts val="5600"/>
              <a:buNone/>
              <a:defRPr/>
            </a:lvl6pPr>
            <a:lvl7pPr lvl="6" algn="l">
              <a:lnSpc>
                <a:spcPct val="100000"/>
              </a:lnSpc>
              <a:spcBef>
                <a:spcPts val="0"/>
              </a:spcBef>
              <a:spcAft>
                <a:spcPts val="0"/>
              </a:spcAft>
              <a:buSzPts val="5600"/>
              <a:buNone/>
              <a:defRPr/>
            </a:lvl7pPr>
            <a:lvl8pPr lvl="7" algn="l">
              <a:lnSpc>
                <a:spcPct val="100000"/>
              </a:lnSpc>
              <a:spcBef>
                <a:spcPts val="0"/>
              </a:spcBef>
              <a:spcAft>
                <a:spcPts val="0"/>
              </a:spcAft>
              <a:buSzPts val="5600"/>
              <a:buNone/>
              <a:defRPr/>
            </a:lvl8pPr>
            <a:lvl9pPr lvl="8" algn="l">
              <a:lnSpc>
                <a:spcPct val="100000"/>
              </a:lnSpc>
              <a:spcBef>
                <a:spcPts val="0"/>
              </a:spcBef>
              <a:spcAft>
                <a:spcPts val="0"/>
              </a:spcAft>
              <a:buSzPts val="5600"/>
              <a:buNone/>
              <a:defRPr/>
            </a:lvl9pPr>
          </a:lstStyle>
          <a:p/>
        </p:txBody>
      </p:sp>
      <p:sp>
        <p:nvSpPr>
          <p:cNvPr id="180" name="Google Shape;180;p25"/>
          <p:cNvSpPr txBox="1"/>
          <p:nvPr/>
        </p:nvSpPr>
        <p:spPr>
          <a:xfrm>
            <a:off x="13268972" y="9040810"/>
            <a:ext cx="7572300" cy="1847100"/>
          </a:xfrm>
          <a:prstGeom prst="rect">
            <a:avLst/>
          </a:prstGeom>
          <a:noFill/>
          <a:ln>
            <a:noFill/>
          </a:ln>
        </p:spPr>
        <p:txBody>
          <a:bodyPr anchorCtr="0" anchor="t" bIns="91400" lIns="182850" spcFirstLastPara="1" rIns="182850" wrap="square" tIns="91400">
            <a:spAutoFit/>
          </a:bodyPr>
          <a:lstStyle/>
          <a:p>
            <a:pPr indent="0" lvl="0" marL="0" marR="0" rtl="0" algn="ctr">
              <a:lnSpc>
                <a:spcPct val="100000"/>
              </a:lnSpc>
              <a:spcBef>
                <a:spcPts val="0"/>
              </a:spcBef>
              <a:spcAft>
                <a:spcPts val="0"/>
              </a:spcAft>
              <a:buClr>
                <a:schemeClr val="dk1"/>
              </a:buClr>
              <a:buSzPts val="3600"/>
              <a:buFont typeface="Century Gothic"/>
              <a:buNone/>
            </a:pPr>
            <a:r>
              <a:rPr b="1" i="0" lang="en-US" sz="3600" u="none" cap="none" strike="noStrike">
                <a:solidFill>
                  <a:schemeClr val="dk1"/>
                </a:solidFill>
                <a:latin typeface="Century Gothic"/>
                <a:ea typeface="Century Gothic"/>
                <a:cs typeface="Century Gothic"/>
                <a:sym typeface="Century Gothic"/>
              </a:rPr>
              <a:t>Note: </a:t>
            </a:r>
            <a:r>
              <a:rPr b="0" i="0" lang="en-US" sz="3600" u="none" cap="none" strike="noStrike">
                <a:solidFill>
                  <a:schemeClr val="dk1"/>
                </a:solidFill>
                <a:latin typeface="Century Gothic"/>
                <a:ea typeface="Century Gothic"/>
                <a:cs typeface="Century Gothic"/>
                <a:sym typeface="Century Gothic"/>
              </a:rPr>
              <a:t>This slide is not visible once you’re in a breakout room.</a:t>
            </a:r>
            <a:endParaRPr b="0" i="0" sz="3600" u="none" cap="none" strike="noStrike">
              <a:solidFill>
                <a:schemeClr val="dk1"/>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3600"/>
              <a:buFont typeface="Arial"/>
              <a:buNone/>
            </a:pPr>
            <a:r>
              <a:t/>
            </a:r>
            <a:endParaRPr b="0" i="0" sz="3600" u="none" cap="none" strike="noStrike">
              <a:solidFill>
                <a:schemeClr val="dk1"/>
              </a:solidFill>
              <a:latin typeface="Century Gothic"/>
              <a:ea typeface="Century Gothic"/>
              <a:cs typeface="Century Gothic"/>
              <a:sym typeface="Century Gothic"/>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cussion II">
  <p:cSld name="Discussion II">
    <p:spTree>
      <p:nvGrpSpPr>
        <p:cNvPr id="181" name="Shape 181"/>
        <p:cNvGrpSpPr/>
        <p:nvPr/>
      </p:nvGrpSpPr>
      <p:grpSpPr>
        <a:xfrm>
          <a:off x="0" y="0"/>
          <a:ext cx="0" cy="0"/>
          <a:chOff x="0" y="0"/>
          <a:chExt cx="0" cy="0"/>
        </a:xfrm>
      </p:grpSpPr>
      <p:sp>
        <p:nvSpPr>
          <p:cNvPr id="182" name="Google Shape;182;p26"/>
          <p:cNvSpPr/>
          <p:nvPr/>
        </p:nvSpPr>
        <p:spPr>
          <a:xfrm>
            <a:off x="-734" y="0"/>
            <a:ext cx="16791600" cy="13716000"/>
          </a:xfrm>
          <a:prstGeom prst="rect">
            <a:avLst/>
          </a:prstGeom>
          <a:solidFill>
            <a:srgbClr val="F2F2F2"/>
          </a:solidFill>
          <a:ln>
            <a:noFill/>
          </a:ln>
        </p:spPr>
        <p:txBody>
          <a:bodyPr anchorCtr="0" anchor="ctr" bIns="91400" lIns="182850" spcFirstLastPara="1" rIns="182850" wrap="square" tIns="91400">
            <a:noAutofit/>
          </a:bodyPr>
          <a:lstStyle/>
          <a:p>
            <a:pPr indent="0" lvl="0" marL="0" marR="0" rtl="0" algn="ctr">
              <a:lnSpc>
                <a:spcPct val="100000"/>
              </a:lnSpc>
              <a:spcBef>
                <a:spcPts val="0"/>
              </a:spcBef>
              <a:spcAft>
                <a:spcPts val="0"/>
              </a:spcAft>
              <a:buClr>
                <a:srgbClr val="000000"/>
              </a:buClr>
              <a:buSzPts val="3600"/>
              <a:buFont typeface="Arial"/>
              <a:buNone/>
            </a:pPr>
            <a:r>
              <a:t/>
            </a:r>
            <a:endParaRPr b="0" i="0" sz="3600" u="none" cap="none" strike="noStrike">
              <a:solidFill>
                <a:schemeClr val="lt1"/>
              </a:solidFill>
              <a:latin typeface="Century Gothic"/>
              <a:ea typeface="Century Gothic"/>
              <a:cs typeface="Century Gothic"/>
              <a:sym typeface="Century Gothic"/>
            </a:endParaRPr>
          </a:p>
        </p:txBody>
      </p:sp>
      <p:sp>
        <p:nvSpPr>
          <p:cNvPr id="183" name="Google Shape;183;p26"/>
          <p:cNvSpPr txBox="1"/>
          <p:nvPr>
            <p:ph idx="12" type="sldNum"/>
          </p:nvPr>
        </p:nvSpPr>
        <p:spPr>
          <a:xfrm>
            <a:off x="22593216" y="12596946"/>
            <a:ext cx="1463100" cy="775500"/>
          </a:xfrm>
          <a:prstGeom prst="rect">
            <a:avLst/>
          </a:prstGeom>
          <a:noFill/>
          <a:ln>
            <a:noFill/>
          </a:ln>
        </p:spPr>
        <p:txBody>
          <a:bodyPr anchorCtr="0" anchor="ctr" bIns="182850" lIns="182850" spcFirstLastPara="1" rIns="182850" wrap="square" tIns="182850">
            <a:normAutofit/>
          </a:bodyPr>
          <a:lstStyle>
            <a:lvl1pPr indent="0" lvl="0"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
        <p:nvSpPr>
          <p:cNvPr id="184" name="Google Shape;184;p26"/>
          <p:cNvSpPr txBox="1"/>
          <p:nvPr/>
        </p:nvSpPr>
        <p:spPr>
          <a:xfrm>
            <a:off x="22593222" y="12435244"/>
            <a:ext cx="1463100" cy="1049700"/>
          </a:xfrm>
          <a:prstGeom prst="rect">
            <a:avLst/>
          </a:prstGeom>
          <a:noFill/>
          <a:ln>
            <a:noFill/>
          </a:ln>
        </p:spPr>
        <p:txBody>
          <a:bodyPr anchorCtr="0" anchor="ctr" bIns="182850" lIns="182850" spcFirstLastPara="1" rIns="182850" wrap="square" tIns="182850">
            <a:normAutofit/>
          </a:bodyPr>
          <a:lstStyle/>
          <a:p>
            <a:pPr indent="0" lvl="0" marL="0" marR="0" rtl="0" algn="r">
              <a:lnSpc>
                <a:spcPct val="100000"/>
              </a:lnSpc>
              <a:spcBef>
                <a:spcPts val="0"/>
              </a:spcBef>
              <a:spcAft>
                <a:spcPts val="0"/>
              </a:spcAft>
              <a:buClr>
                <a:schemeClr val="accent1"/>
              </a:buClr>
              <a:buSzPts val="2400"/>
              <a:buFont typeface="Century Gothic"/>
              <a:buNone/>
            </a:pPr>
            <a:fld id="{00000000-1234-1234-1234-123412341234}" type="slidenum">
              <a:rPr b="0" i="0" lang="en-US" sz="2400" u="none" cap="none" strike="noStrike">
                <a:solidFill>
                  <a:schemeClr val="accent1"/>
                </a:solidFill>
                <a:latin typeface="Century Gothic"/>
                <a:ea typeface="Century Gothic"/>
                <a:cs typeface="Century Gothic"/>
                <a:sym typeface="Century Gothic"/>
              </a:rPr>
              <a:t>‹#›</a:t>
            </a:fld>
            <a:endParaRPr b="0" i="0" sz="2400" u="none" cap="none" strike="noStrike">
              <a:solidFill>
                <a:schemeClr val="accent1"/>
              </a:solidFill>
              <a:latin typeface="Century Gothic"/>
              <a:ea typeface="Century Gothic"/>
              <a:cs typeface="Century Gothic"/>
              <a:sym typeface="Century Gothic"/>
            </a:endParaRPr>
          </a:p>
        </p:txBody>
      </p:sp>
      <p:sp>
        <p:nvSpPr>
          <p:cNvPr id="185" name="Google Shape;185;p26"/>
          <p:cNvSpPr txBox="1"/>
          <p:nvPr>
            <p:ph type="title"/>
          </p:nvPr>
        </p:nvSpPr>
        <p:spPr>
          <a:xfrm>
            <a:off x="831198" y="1068660"/>
            <a:ext cx="22721700" cy="1527000"/>
          </a:xfrm>
          <a:prstGeom prst="rect">
            <a:avLst/>
          </a:prstGeom>
          <a:noFill/>
          <a:ln>
            <a:noFill/>
          </a:ln>
        </p:spPr>
        <p:txBody>
          <a:bodyPr anchorCtr="0" anchor="t" bIns="182850" lIns="182850" spcFirstLastPara="1" rIns="182850" wrap="square" tIns="182850">
            <a:normAutofit/>
          </a:bodyPr>
          <a:lstStyle>
            <a:lvl1pPr lvl="0" algn="l">
              <a:lnSpc>
                <a:spcPct val="100000"/>
              </a:lnSpc>
              <a:spcBef>
                <a:spcPts val="0"/>
              </a:spcBef>
              <a:spcAft>
                <a:spcPts val="0"/>
              </a:spcAft>
              <a:buSzPts val="5600"/>
              <a:buNone/>
              <a:defRPr sz="7200"/>
            </a:lvl1pPr>
            <a:lvl2pPr lvl="1" algn="l">
              <a:lnSpc>
                <a:spcPct val="100000"/>
              </a:lnSpc>
              <a:spcBef>
                <a:spcPts val="0"/>
              </a:spcBef>
              <a:spcAft>
                <a:spcPts val="0"/>
              </a:spcAft>
              <a:buSzPts val="5600"/>
              <a:buNone/>
              <a:defRPr/>
            </a:lvl2pPr>
            <a:lvl3pPr lvl="2" algn="l">
              <a:lnSpc>
                <a:spcPct val="100000"/>
              </a:lnSpc>
              <a:spcBef>
                <a:spcPts val="0"/>
              </a:spcBef>
              <a:spcAft>
                <a:spcPts val="0"/>
              </a:spcAft>
              <a:buSzPts val="5600"/>
              <a:buNone/>
              <a:defRPr/>
            </a:lvl3pPr>
            <a:lvl4pPr lvl="3" algn="l">
              <a:lnSpc>
                <a:spcPct val="100000"/>
              </a:lnSpc>
              <a:spcBef>
                <a:spcPts val="0"/>
              </a:spcBef>
              <a:spcAft>
                <a:spcPts val="0"/>
              </a:spcAft>
              <a:buSzPts val="5600"/>
              <a:buNone/>
              <a:defRPr/>
            </a:lvl4pPr>
            <a:lvl5pPr lvl="4" algn="l">
              <a:lnSpc>
                <a:spcPct val="100000"/>
              </a:lnSpc>
              <a:spcBef>
                <a:spcPts val="0"/>
              </a:spcBef>
              <a:spcAft>
                <a:spcPts val="0"/>
              </a:spcAft>
              <a:buSzPts val="5600"/>
              <a:buNone/>
              <a:defRPr/>
            </a:lvl5pPr>
            <a:lvl6pPr lvl="5" algn="l">
              <a:lnSpc>
                <a:spcPct val="100000"/>
              </a:lnSpc>
              <a:spcBef>
                <a:spcPts val="0"/>
              </a:spcBef>
              <a:spcAft>
                <a:spcPts val="0"/>
              </a:spcAft>
              <a:buSzPts val="5600"/>
              <a:buNone/>
              <a:defRPr/>
            </a:lvl6pPr>
            <a:lvl7pPr lvl="6" algn="l">
              <a:lnSpc>
                <a:spcPct val="100000"/>
              </a:lnSpc>
              <a:spcBef>
                <a:spcPts val="0"/>
              </a:spcBef>
              <a:spcAft>
                <a:spcPts val="0"/>
              </a:spcAft>
              <a:buSzPts val="5600"/>
              <a:buNone/>
              <a:defRPr/>
            </a:lvl7pPr>
            <a:lvl8pPr lvl="7" algn="l">
              <a:lnSpc>
                <a:spcPct val="100000"/>
              </a:lnSpc>
              <a:spcBef>
                <a:spcPts val="0"/>
              </a:spcBef>
              <a:spcAft>
                <a:spcPts val="0"/>
              </a:spcAft>
              <a:buSzPts val="5600"/>
              <a:buNone/>
              <a:defRPr/>
            </a:lvl8pPr>
            <a:lvl9pPr lvl="8" algn="l">
              <a:lnSpc>
                <a:spcPct val="100000"/>
              </a:lnSpc>
              <a:spcBef>
                <a:spcPts val="0"/>
              </a:spcBef>
              <a:spcAft>
                <a:spcPts val="0"/>
              </a:spcAft>
              <a:buSzPts val="5600"/>
              <a:buNone/>
              <a:defRPr/>
            </a:lvl9pPr>
          </a:lstStyle>
          <a:p/>
        </p:txBody>
      </p:sp>
      <p:sp>
        <p:nvSpPr>
          <p:cNvPr id="186" name="Google Shape;186;p26"/>
          <p:cNvSpPr txBox="1"/>
          <p:nvPr>
            <p:ph idx="1" type="body"/>
          </p:nvPr>
        </p:nvSpPr>
        <p:spPr>
          <a:xfrm>
            <a:off x="831200" y="3073268"/>
            <a:ext cx="15461700" cy="9110100"/>
          </a:xfrm>
          <a:prstGeom prst="rect">
            <a:avLst/>
          </a:prstGeom>
          <a:noFill/>
          <a:ln>
            <a:noFill/>
          </a:ln>
        </p:spPr>
        <p:txBody>
          <a:bodyPr anchorCtr="0" anchor="t" bIns="182850" lIns="182850" spcFirstLastPara="1" rIns="182850" wrap="square" tIns="182850">
            <a:noAutofit/>
          </a:bodyPr>
          <a:lstStyle>
            <a:lvl1pPr indent="-457200" lvl="0" marL="457200" algn="l">
              <a:lnSpc>
                <a:spcPct val="115000"/>
              </a:lnSpc>
              <a:spcBef>
                <a:spcPts val="0"/>
              </a:spcBef>
              <a:spcAft>
                <a:spcPts val="0"/>
              </a:spcAft>
              <a:buSzPts val="3600"/>
              <a:buChar char="●"/>
              <a:defRPr sz="3600"/>
            </a:lvl1pPr>
            <a:lvl2pPr indent="-482600" lvl="1" marL="914400" algn="l">
              <a:lnSpc>
                <a:spcPct val="115000"/>
              </a:lnSpc>
              <a:spcBef>
                <a:spcPts val="0"/>
              </a:spcBef>
              <a:spcAft>
                <a:spcPts val="0"/>
              </a:spcAft>
              <a:buSzPts val="4000"/>
              <a:buChar char="○"/>
              <a:defRPr/>
            </a:lvl2pPr>
            <a:lvl3pPr indent="-482600" lvl="2" marL="1371600" algn="l">
              <a:lnSpc>
                <a:spcPct val="115000"/>
              </a:lnSpc>
              <a:spcBef>
                <a:spcPts val="0"/>
              </a:spcBef>
              <a:spcAft>
                <a:spcPts val="0"/>
              </a:spcAft>
              <a:buSzPts val="4000"/>
              <a:buChar char="■"/>
              <a:defRPr/>
            </a:lvl3pPr>
            <a:lvl4pPr indent="-482600" lvl="3" marL="1828800" algn="l">
              <a:lnSpc>
                <a:spcPct val="115000"/>
              </a:lnSpc>
              <a:spcBef>
                <a:spcPts val="0"/>
              </a:spcBef>
              <a:spcAft>
                <a:spcPts val="0"/>
              </a:spcAft>
              <a:buSzPts val="4000"/>
              <a:buChar char="●"/>
              <a:defRPr/>
            </a:lvl4pPr>
            <a:lvl5pPr indent="-482600" lvl="4" marL="2286000" algn="l">
              <a:lnSpc>
                <a:spcPct val="115000"/>
              </a:lnSpc>
              <a:spcBef>
                <a:spcPts val="0"/>
              </a:spcBef>
              <a:spcAft>
                <a:spcPts val="0"/>
              </a:spcAft>
              <a:buSzPts val="4000"/>
              <a:buChar char="○"/>
              <a:defRPr/>
            </a:lvl5pPr>
            <a:lvl6pPr indent="-406400" lvl="5" marL="2743200" algn="l">
              <a:lnSpc>
                <a:spcPct val="115000"/>
              </a:lnSpc>
              <a:spcBef>
                <a:spcPts val="0"/>
              </a:spcBef>
              <a:spcAft>
                <a:spcPts val="0"/>
              </a:spcAft>
              <a:buSzPts val="2800"/>
              <a:buChar char="■"/>
              <a:defRPr/>
            </a:lvl6pPr>
            <a:lvl7pPr indent="-406400" lvl="6" marL="3200400" algn="l">
              <a:lnSpc>
                <a:spcPct val="115000"/>
              </a:lnSpc>
              <a:spcBef>
                <a:spcPts val="0"/>
              </a:spcBef>
              <a:spcAft>
                <a:spcPts val="0"/>
              </a:spcAft>
              <a:buSzPts val="2800"/>
              <a:buChar char="●"/>
              <a:defRPr/>
            </a:lvl7pPr>
            <a:lvl8pPr indent="-406400" lvl="7" marL="3657600" algn="l">
              <a:lnSpc>
                <a:spcPct val="115000"/>
              </a:lnSpc>
              <a:spcBef>
                <a:spcPts val="0"/>
              </a:spcBef>
              <a:spcAft>
                <a:spcPts val="0"/>
              </a:spcAft>
              <a:buSzPts val="2800"/>
              <a:buChar char="○"/>
              <a:defRPr/>
            </a:lvl8pPr>
            <a:lvl9pPr indent="-406400" lvl="8" marL="4114800" algn="l">
              <a:lnSpc>
                <a:spcPct val="115000"/>
              </a:lnSpc>
              <a:spcBef>
                <a:spcPts val="0"/>
              </a:spcBef>
              <a:spcAft>
                <a:spcPts val="0"/>
              </a:spcAft>
              <a:buSzPts val="2800"/>
              <a:buChar char="■"/>
              <a:defRPr/>
            </a:lvl9pPr>
          </a:lstStyle>
          <a:p/>
        </p:txBody>
      </p:sp>
      <p:sp>
        <p:nvSpPr>
          <p:cNvPr id="187" name="Google Shape;187;p26"/>
          <p:cNvSpPr txBox="1"/>
          <p:nvPr>
            <p:ph idx="2" type="body"/>
          </p:nvPr>
        </p:nvSpPr>
        <p:spPr>
          <a:xfrm>
            <a:off x="17320005" y="8135986"/>
            <a:ext cx="5911800" cy="3086100"/>
          </a:xfrm>
          <a:prstGeom prst="rect">
            <a:avLst/>
          </a:prstGeom>
          <a:noFill/>
          <a:ln>
            <a:noFill/>
          </a:ln>
        </p:spPr>
        <p:txBody>
          <a:bodyPr anchorCtr="0" anchor="t" bIns="182850" lIns="182850" spcFirstLastPara="1" rIns="182850" wrap="square" tIns="182850">
            <a:noAutofit/>
          </a:bodyPr>
          <a:lstStyle>
            <a:lvl1pPr indent="-228600" lvl="0" marL="457200" algn="l">
              <a:lnSpc>
                <a:spcPct val="115000"/>
              </a:lnSpc>
              <a:spcBef>
                <a:spcPts val="0"/>
              </a:spcBef>
              <a:spcAft>
                <a:spcPts val="0"/>
              </a:spcAft>
              <a:buSzPts val="3600"/>
              <a:buNone/>
              <a:defRPr sz="3200">
                <a:solidFill>
                  <a:schemeClr val="dk1"/>
                </a:solidFill>
              </a:defRPr>
            </a:lvl1pPr>
            <a:lvl2pPr indent="-406400" lvl="1" marL="914400" algn="l">
              <a:lnSpc>
                <a:spcPct val="115000"/>
              </a:lnSpc>
              <a:spcBef>
                <a:spcPts val="0"/>
              </a:spcBef>
              <a:spcAft>
                <a:spcPts val="0"/>
              </a:spcAft>
              <a:buSzPts val="2800"/>
              <a:buChar char="○"/>
              <a:defRPr sz="3200"/>
            </a:lvl2pPr>
            <a:lvl3pPr indent="-406400" lvl="2" marL="1371600" algn="l">
              <a:lnSpc>
                <a:spcPct val="115000"/>
              </a:lnSpc>
              <a:spcBef>
                <a:spcPts val="0"/>
              </a:spcBef>
              <a:spcAft>
                <a:spcPts val="0"/>
              </a:spcAft>
              <a:buSzPts val="2800"/>
              <a:buChar char="■"/>
              <a:defRPr sz="3200"/>
            </a:lvl3pPr>
            <a:lvl4pPr indent="-406400" lvl="3" marL="1828800" algn="l">
              <a:lnSpc>
                <a:spcPct val="115000"/>
              </a:lnSpc>
              <a:spcBef>
                <a:spcPts val="0"/>
              </a:spcBef>
              <a:spcAft>
                <a:spcPts val="0"/>
              </a:spcAft>
              <a:buSzPts val="2800"/>
              <a:buChar char="●"/>
              <a:defRPr sz="3200"/>
            </a:lvl4pPr>
            <a:lvl5pPr indent="-406400" lvl="4" marL="2286000" algn="l">
              <a:lnSpc>
                <a:spcPct val="115000"/>
              </a:lnSpc>
              <a:spcBef>
                <a:spcPts val="0"/>
              </a:spcBef>
              <a:spcAft>
                <a:spcPts val="0"/>
              </a:spcAft>
              <a:buSzPts val="2800"/>
              <a:buChar char="○"/>
              <a:defRPr sz="3200"/>
            </a:lvl5pPr>
            <a:lvl6pPr indent="-406400" lvl="5" marL="2743200" algn="l">
              <a:lnSpc>
                <a:spcPct val="115000"/>
              </a:lnSpc>
              <a:spcBef>
                <a:spcPts val="0"/>
              </a:spcBef>
              <a:spcAft>
                <a:spcPts val="0"/>
              </a:spcAft>
              <a:buSzPts val="2800"/>
              <a:buChar char="■"/>
              <a:defRPr/>
            </a:lvl6pPr>
            <a:lvl7pPr indent="-406400" lvl="6" marL="3200400" algn="l">
              <a:lnSpc>
                <a:spcPct val="115000"/>
              </a:lnSpc>
              <a:spcBef>
                <a:spcPts val="0"/>
              </a:spcBef>
              <a:spcAft>
                <a:spcPts val="0"/>
              </a:spcAft>
              <a:buSzPts val="2800"/>
              <a:buChar char="●"/>
              <a:defRPr/>
            </a:lvl7pPr>
            <a:lvl8pPr indent="-406400" lvl="7" marL="3657600" algn="l">
              <a:lnSpc>
                <a:spcPct val="115000"/>
              </a:lnSpc>
              <a:spcBef>
                <a:spcPts val="0"/>
              </a:spcBef>
              <a:spcAft>
                <a:spcPts val="0"/>
              </a:spcAft>
              <a:buSzPts val="2800"/>
              <a:buChar char="○"/>
              <a:defRPr/>
            </a:lvl8pPr>
            <a:lvl9pPr indent="-406400" lvl="8" marL="4114800" algn="l">
              <a:lnSpc>
                <a:spcPct val="115000"/>
              </a:lnSpc>
              <a:spcBef>
                <a:spcPts val="0"/>
              </a:spcBef>
              <a:spcAft>
                <a:spcPts val="0"/>
              </a:spcAft>
              <a:buSzPts val="2800"/>
              <a:buChar char="■"/>
              <a:defRPr/>
            </a:lvl9pPr>
          </a:lstStyle>
          <a:p/>
        </p:txBody>
      </p:sp>
      <p:pic>
        <p:nvPicPr>
          <p:cNvPr descr="Icon&#10;&#10;Description automatically generated" id="188" name="Google Shape;188;p26"/>
          <p:cNvPicPr preferRelativeResize="0"/>
          <p:nvPr/>
        </p:nvPicPr>
        <p:blipFill rotWithShape="1">
          <a:blip r:embed="rId2">
            <a:alphaModFix/>
          </a:blip>
          <a:srcRect b="0" l="0" r="0" t="0"/>
          <a:stretch/>
        </p:blipFill>
        <p:spPr>
          <a:xfrm>
            <a:off x="17730530" y="2820484"/>
            <a:ext cx="5090795" cy="5090795"/>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t question">
  <p:cSld name="Chat question">
    <p:spTree>
      <p:nvGrpSpPr>
        <p:cNvPr id="189" name="Shape 189"/>
        <p:cNvGrpSpPr/>
        <p:nvPr/>
      </p:nvGrpSpPr>
      <p:grpSpPr>
        <a:xfrm>
          <a:off x="0" y="0"/>
          <a:ext cx="0" cy="0"/>
          <a:chOff x="0" y="0"/>
          <a:chExt cx="0" cy="0"/>
        </a:xfrm>
      </p:grpSpPr>
      <p:sp>
        <p:nvSpPr>
          <p:cNvPr id="190" name="Google Shape;190;p27"/>
          <p:cNvSpPr txBox="1"/>
          <p:nvPr>
            <p:ph idx="12" type="sldNum"/>
          </p:nvPr>
        </p:nvSpPr>
        <p:spPr>
          <a:xfrm>
            <a:off x="22593216" y="12596946"/>
            <a:ext cx="1463100" cy="775500"/>
          </a:xfrm>
          <a:prstGeom prst="rect">
            <a:avLst/>
          </a:prstGeom>
          <a:noFill/>
          <a:ln>
            <a:noFill/>
          </a:ln>
        </p:spPr>
        <p:txBody>
          <a:bodyPr anchorCtr="0" anchor="ctr" bIns="182850" lIns="182850" spcFirstLastPara="1" rIns="182850" wrap="square" tIns="182850">
            <a:normAutofit/>
          </a:bodyPr>
          <a:lstStyle>
            <a:lvl1pPr indent="0" lvl="0"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
        <p:nvSpPr>
          <p:cNvPr id="191" name="Google Shape;191;p27"/>
          <p:cNvSpPr txBox="1"/>
          <p:nvPr>
            <p:ph idx="1" type="body"/>
          </p:nvPr>
        </p:nvSpPr>
        <p:spPr>
          <a:xfrm>
            <a:off x="12886400" y="3073268"/>
            <a:ext cx="10666500" cy="3482700"/>
          </a:xfrm>
          <a:prstGeom prst="rect">
            <a:avLst/>
          </a:prstGeom>
          <a:noFill/>
          <a:ln>
            <a:noFill/>
          </a:ln>
        </p:spPr>
        <p:txBody>
          <a:bodyPr anchorCtr="0" anchor="t" bIns="182850" lIns="182850" spcFirstLastPara="1" rIns="182850" wrap="square" tIns="182850">
            <a:normAutofit/>
          </a:bodyPr>
          <a:lstStyle>
            <a:lvl1pPr indent="-482600" lvl="0" marL="457200" algn="l">
              <a:lnSpc>
                <a:spcPct val="115000"/>
              </a:lnSpc>
              <a:spcBef>
                <a:spcPts val="0"/>
              </a:spcBef>
              <a:spcAft>
                <a:spcPts val="0"/>
              </a:spcAft>
              <a:buSzPts val="4000"/>
              <a:buChar char="●"/>
              <a:defRPr sz="4000"/>
            </a:lvl1pPr>
            <a:lvl2pPr indent="-482600" lvl="1" marL="914400" algn="l">
              <a:lnSpc>
                <a:spcPct val="115000"/>
              </a:lnSpc>
              <a:spcBef>
                <a:spcPts val="0"/>
              </a:spcBef>
              <a:spcAft>
                <a:spcPts val="0"/>
              </a:spcAft>
              <a:buSzPts val="4000"/>
              <a:buChar char="○"/>
              <a:defRPr sz="4000"/>
            </a:lvl2pPr>
            <a:lvl3pPr indent="-482600" lvl="2" marL="1371600" algn="l">
              <a:lnSpc>
                <a:spcPct val="115000"/>
              </a:lnSpc>
              <a:spcBef>
                <a:spcPts val="0"/>
              </a:spcBef>
              <a:spcAft>
                <a:spcPts val="0"/>
              </a:spcAft>
              <a:buSzPts val="4000"/>
              <a:buChar char="■"/>
              <a:defRPr sz="4000"/>
            </a:lvl3pPr>
            <a:lvl4pPr indent="-482600" lvl="3" marL="1828800" algn="l">
              <a:lnSpc>
                <a:spcPct val="115000"/>
              </a:lnSpc>
              <a:spcBef>
                <a:spcPts val="0"/>
              </a:spcBef>
              <a:spcAft>
                <a:spcPts val="0"/>
              </a:spcAft>
              <a:buSzPts val="4000"/>
              <a:buChar char="●"/>
              <a:defRPr sz="4000"/>
            </a:lvl4pPr>
            <a:lvl5pPr indent="-228600" lvl="4" marL="2286000" algn="l">
              <a:lnSpc>
                <a:spcPct val="115000"/>
              </a:lnSpc>
              <a:spcBef>
                <a:spcPts val="0"/>
              </a:spcBef>
              <a:spcAft>
                <a:spcPts val="0"/>
              </a:spcAft>
              <a:buSzPts val="2400"/>
              <a:buNone/>
              <a:defRPr sz="4000"/>
            </a:lvl5pPr>
            <a:lvl6pPr indent="-381000" lvl="5" marL="2743200" algn="l">
              <a:lnSpc>
                <a:spcPct val="115000"/>
              </a:lnSpc>
              <a:spcBef>
                <a:spcPts val="0"/>
              </a:spcBef>
              <a:spcAft>
                <a:spcPts val="0"/>
              </a:spcAft>
              <a:buSzPts val="2400"/>
              <a:buChar char="■"/>
              <a:defRPr sz="2900"/>
            </a:lvl6pPr>
            <a:lvl7pPr indent="-381000" lvl="6" marL="3200400" algn="l">
              <a:lnSpc>
                <a:spcPct val="115000"/>
              </a:lnSpc>
              <a:spcBef>
                <a:spcPts val="0"/>
              </a:spcBef>
              <a:spcAft>
                <a:spcPts val="0"/>
              </a:spcAft>
              <a:buSzPts val="2400"/>
              <a:buChar char="●"/>
              <a:defRPr sz="2900"/>
            </a:lvl7pPr>
            <a:lvl8pPr indent="-381000" lvl="7" marL="3657600" algn="l">
              <a:lnSpc>
                <a:spcPct val="115000"/>
              </a:lnSpc>
              <a:spcBef>
                <a:spcPts val="0"/>
              </a:spcBef>
              <a:spcAft>
                <a:spcPts val="0"/>
              </a:spcAft>
              <a:buSzPts val="2400"/>
              <a:buChar char="○"/>
              <a:defRPr sz="2900"/>
            </a:lvl8pPr>
            <a:lvl9pPr indent="-381000" lvl="8" marL="4114800" algn="l">
              <a:lnSpc>
                <a:spcPct val="115000"/>
              </a:lnSpc>
              <a:spcBef>
                <a:spcPts val="0"/>
              </a:spcBef>
              <a:spcAft>
                <a:spcPts val="0"/>
              </a:spcAft>
              <a:buSzPts val="2400"/>
              <a:buChar char="■"/>
              <a:defRPr sz="2900"/>
            </a:lvl9pPr>
          </a:lstStyle>
          <a:p/>
        </p:txBody>
      </p:sp>
      <p:sp>
        <p:nvSpPr>
          <p:cNvPr id="192" name="Google Shape;192;p27"/>
          <p:cNvSpPr txBox="1"/>
          <p:nvPr>
            <p:ph type="title"/>
          </p:nvPr>
        </p:nvSpPr>
        <p:spPr>
          <a:xfrm>
            <a:off x="831198" y="1068660"/>
            <a:ext cx="22721700" cy="1527000"/>
          </a:xfrm>
          <a:prstGeom prst="rect">
            <a:avLst/>
          </a:prstGeom>
          <a:noFill/>
          <a:ln>
            <a:noFill/>
          </a:ln>
        </p:spPr>
        <p:txBody>
          <a:bodyPr anchorCtr="0" anchor="t" bIns="182850" lIns="182850" spcFirstLastPara="1" rIns="182850" wrap="square" tIns="182850">
            <a:normAutofit/>
          </a:bodyPr>
          <a:lstStyle>
            <a:lvl1pPr lvl="0" algn="l">
              <a:lnSpc>
                <a:spcPct val="100000"/>
              </a:lnSpc>
              <a:spcBef>
                <a:spcPts val="0"/>
              </a:spcBef>
              <a:spcAft>
                <a:spcPts val="0"/>
              </a:spcAft>
              <a:buSzPts val="5600"/>
              <a:buNone/>
              <a:defRPr sz="7200"/>
            </a:lvl1pPr>
            <a:lvl2pPr lvl="1" algn="l">
              <a:lnSpc>
                <a:spcPct val="100000"/>
              </a:lnSpc>
              <a:spcBef>
                <a:spcPts val="0"/>
              </a:spcBef>
              <a:spcAft>
                <a:spcPts val="0"/>
              </a:spcAft>
              <a:buSzPts val="5600"/>
              <a:buNone/>
              <a:defRPr/>
            </a:lvl2pPr>
            <a:lvl3pPr lvl="2" algn="l">
              <a:lnSpc>
                <a:spcPct val="100000"/>
              </a:lnSpc>
              <a:spcBef>
                <a:spcPts val="0"/>
              </a:spcBef>
              <a:spcAft>
                <a:spcPts val="0"/>
              </a:spcAft>
              <a:buSzPts val="5600"/>
              <a:buNone/>
              <a:defRPr/>
            </a:lvl3pPr>
            <a:lvl4pPr lvl="3" algn="l">
              <a:lnSpc>
                <a:spcPct val="100000"/>
              </a:lnSpc>
              <a:spcBef>
                <a:spcPts val="0"/>
              </a:spcBef>
              <a:spcAft>
                <a:spcPts val="0"/>
              </a:spcAft>
              <a:buSzPts val="5600"/>
              <a:buNone/>
              <a:defRPr/>
            </a:lvl4pPr>
            <a:lvl5pPr lvl="4" algn="l">
              <a:lnSpc>
                <a:spcPct val="100000"/>
              </a:lnSpc>
              <a:spcBef>
                <a:spcPts val="0"/>
              </a:spcBef>
              <a:spcAft>
                <a:spcPts val="0"/>
              </a:spcAft>
              <a:buSzPts val="5600"/>
              <a:buNone/>
              <a:defRPr/>
            </a:lvl5pPr>
            <a:lvl6pPr lvl="5" algn="l">
              <a:lnSpc>
                <a:spcPct val="100000"/>
              </a:lnSpc>
              <a:spcBef>
                <a:spcPts val="0"/>
              </a:spcBef>
              <a:spcAft>
                <a:spcPts val="0"/>
              </a:spcAft>
              <a:buSzPts val="5600"/>
              <a:buNone/>
              <a:defRPr/>
            </a:lvl6pPr>
            <a:lvl7pPr lvl="6" algn="l">
              <a:lnSpc>
                <a:spcPct val="100000"/>
              </a:lnSpc>
              <a:spcBef>
                <a:spcPts val="0"/>
              </a:spcBef>
              <a:spcAft>
                <a:spcPts val="0"/>
              </a:spcAft>
              <a:buSzPts val="5600"/>
              <a:buNone/>
              <a:defRPr/>
            </a:lvl7pPr>
            <a:lvl8pPr lvl="7" algn="l">
              <a:lnSpc>
                <a:spcPct val="100000"/>
              </a:lnSpc>
              <a:spcBef>
                <a:spcPts val="0"/>
              </a:spcBef>
              <a:spcAft>
                <a:spcPts val="0"/>
              </a:spcAft>
              <a:buSzPts val="5600"/>
              <a:buNone/>
              <a:defRPr/>
            </a:lvl8pPr>
            <a:lvl9pPr lvl="8" algn="l">
              <a:lnSpc>
                <a:spcPct val="100000"/>
              </a:lnSpc>
              <a:spcBef>
                <a:spcPts val="0"/>
              </a:spcBef>
              <a:spcAft>
                <a:spcPts val="0"/>
              </a:spcAft>
              <a:buSzPts val="5600"/>
              <a:buNone/>
              <a:defRPr/>
            </a:lvl9pPr>
          </a:lstStyle>
          <a:p/>
        </p:txBody>
      </p:sp>
      <p:pic>
        <p:nvPicPr>
          <p:cNvPr descr="Icon&#10;&#10;Description automatically generated" id="193" name="Google Shape;193;p27"/>
          <p:cNvPicPr preferRelativeResize="0"/>
          <p:nvPr/>
        </p:nvPicPr>
        <p:blipFill rotWithShape="1">
          <a:blip r:embed="rId2">
            <a:alphaModFix/>
          </a:blip>
          <a:srcRect b="0" l="0" r="0" t="0"/>
          <a:stretch/>
        </p:blipFill>
        <p:spPr>
          <a:xfrm>
            <a:off x="17710134" y="6819834"/>
            <a:ext cx="5614682" cy="5614682"/>
          </a:xfrm>
          <a:prstGeom prst="rect">
            <a:avLst/>
          </a:prstGeom>
          <a:noFill/>
          <a:ln>
            <a:noFill/>
          </a:ln>
        </p:spPr>
      </p:pic>
      <p:sp>
        <p:nvSpPr>
          <p:cNvPr id="194" name="Google Shape;194;p27"/>
          <p:cNvSpPr txBox="1"/>
          <p:nvPr>
            <p:ph idx="2" type="body"/>
          </p:nvPr>
        </p:nvSpPr>
        <p:spPr>
          <a:xfrm>
            <a:off x="832778" y="3074352"/>
            <a:ext cx="10664700" cy="9109200"/>
          </a:xfrm>
          <a:prstGeom prst="rect">
            <a:avLst/>
          </a:prstGeom>
          <a:noFill/>
          <a:ln>
            <a:noFill/>
          </a:ln>
        </p:spPr>
        <p:txBody>
          <a:bodyPr anchorCtr="0" anchor="t" bIns="182850" lIns="182850" spcFirstLastPara="1" rIns="182850" wrap="square" tIns="182850">
            <a:normAutofit/>
          </a:bodyPr>
          <a:lstStyle>
            <a:lvl1pPr indent="-482600" lvl="0" marL="457200" algn="l">
              <a:lnSpc>
                <a:spcPct val="115000"/>
              </a:lnSpc>
              <a:spcBef>
                <a:spcPts val="0"/>
              </a:spcBef>
              <a:spcAft>
                <a:spcPts val="0"/>
              </a:spcAft>
              <a:buSzPts val="4000"/>
              <a:buChar char="●"/>
              <a:defRPr sz="4000"/>
            </a:lvl1pPr>
            <a:lvl2pPr indent="-482600" lvl="1" marL="914400" algn="l">
              <a:lnSpc>
                <a:spcPct val="115000"/>
              </a:lnSpc>
              <a:spcBef>
                <a:spcPts val="0"/>
              </a:spcBef>
              <a:spcAft>
                <a:spcPts val="0"/>
              </a:spcAft>
              <a:buSzPts val="4000"/>
              <a:buChar char="○"/>
              <a:defRPr sz="4000"/>
            </a:lvl2pPr>
            <a:lvl3pPr indent="-482600" lvl="2" marL="1371600" algn="l">
              <a:lnSpc>
                <a:spcPct val="115000"/>
              </a:lnSpc>
              <a:spcBef>
                <a:spcPts val="0"/>
              </a:spcBef>
              <a:spcAft>
                <a:spcPts val="0"/>
              </a:spcAft>
              <a:buSzPts val="4000"/>
              <a:buChar char="■"/>
              <a:defRPr sz="4000"/>
            </a:lvl3pPr>
            <a:lvl4pPr indent="-482600" lvl="3" marL="1828800" algn="l">
              <a:lnSpc>
                <a:spcPct val="115000"/>
              </a:lnSpc>
              <a:spcBef>
                <a:spcPts val="0"/>
              </a:spcBef>
              <a:spcAft>
                <a:spcPts val="0"/>
              </a:spcAft>
              <a:buSzPts val="4000"/>
              <a:buChar char="●"/>
              <a:defRPr sz="4000"/>
            </a:lvl4pPr>
            <a:lvl5pPr indent="-482600" lvl="4" marL="2286000" algn="l">
              <a:lnSpc>
                <a:spcPct val="115000"/>
              </a:lnSpc>
              <a:spcBef>
                <a:spcPts val="0"/>
              </a:spcBef>
              <a:spcAft>
                <a:spcPts val="0"/>
              </a:spcAft>
              <a:buSzPts val="4000"/>
              <a:buChar char="○"/>
              <a:defRPr sz="4000"/>
            </a:lvl5pPr>
            <a:lvl6pPr indent="-406400" lvl="5" marL="2743200" algn="l">
              <a:lnSpc>
                <a:spcPct val="115000"/>
              </a:lnSpc>
              <a:spcBef>
                <a:spcPts val="0"/>
              </a:spcBef>
              <a:spcAft>
                <a:spcPts val="0"/>
              </a:spcAft>
              <a:buSzPts val="2800"/>
              <a:buChar char="■"/>
              <a:defRPr/>
            </a:lvl6pPr>
            <a:lvl7pPr indent="-406400" lvl="6" marL="3200400" algn="l">
              <a:lnSpc>
                <a:spcPct val="115000"/>
              </a:lnSpc>
              <a:spcBef>
                <a:spcPts val="0"/>
              </a:spcBef>
              <a:spcAft>
                <a:spcPts val="0"/>
              </a:spcAft>
              <a:buSzPts val="2800"/>
              <a:buChar char="●"/>
              <a:defRPr/>
            </a:lvl7pPr>
            <a:lvl8pPr indent="-406400" lvl="7" marL="3657600" algn="l">
              <a:lnSpc>
                <a:spcPct val="115000"/>
              </a:lnSpc>
              <a:spcBef>
                <a:spcPts val="0"/>
              </a:spcBef>
              <a:spcAft>
                <a:spcPts val="0"/>
              </a:spcAft>
              <a:buSzPts val="2800"/>
              <a:buChar char="○"/>
              <a:defRPr/>
            </a:lvl8pPr>
            <a:lvl9pPr indent="-406400" lvl="8" marL="4114800" algn="l">
              <a:lnSpc>
                <a:spcPct val="115000"/>
              </a:lnSpc>
              <a:spcBef>
                <a:spcPts val="0"/>
              </a:spcBef>
              <a:spcAft>
                <a:spcPts val="0"/>
              </a:spcAft>
              <a:buSzPts val="2800"/>
              <a:buChar char="■"/>
              <a:defRPr/>
            </a:lvl9pPr>
          </a:lstStyle>
          <a:p/>
        </p:txBody>
      </p:sp>
      <p:sp>
        <p:nvSpPr>
          <p:cNvPr id="195" name="Google Shape;195;p27"/>
          <p:cNvSpPr txBox="1"/>
          <p:nvPr/>
        </p:nvSpPr>
        <p:spPr>
          <a:xfrm>
            <a:off x="831200" y="12568370"/>
            <a:ext cx="5011500" cy="781800"/>
          </a:xfrm>
          <a:prstGeom prst="rect">
            <a:avLst/>
          </a:prstGeom>
          <a:noFill/>
          <a:ln>
            <a:noFill/>
          </a:ln>
        </p:spPr>
        <p:txBody>
          <a:bodyPr anchorCtr="0" anchor="t" bIns="219400" lIns="219400" spcFirstLastPara="1" rIns="219400" wrap="square" tIns="219400">
            <a:spAutoFit/>
          </a:bodyPr>
          <a:lstStyle/>
          <a:p>
            <a:pPr indent="0" lvl="0" marL="0" marR="0" rtl="0" algn="l">
              <a:lnSpc>
                <a:spcPct val="100000"/>
              </a:lnSpc>
              <a:spcBef>
                <a:spcPts val="0"/>
              </a:spcBef>
              <a:spcAft>
                <a:spcPts val="0"/>
              </a:spcAft>
              <a:buClr>
                <a:srgbClr val="000000"/>
              </a:buClr>
              <a:buSzPts val="2200"/>
              <a:buFont typeface="Arial"/>
              <a:buNone/>
            </a:pPr>
            <a:r>
              <a:rPr b="1" i="0" lang="en-US" sz="2200" u="none" cap="none" strike="noStrike">
                <a:solidFill>
                  <a:srgbClr val="422B72"/>
                </a:solidFill>
                <a:latin typeface="Century Gothic"/>
                <a:ea typeface="Century Gothic"/>
                <a:cs typeface="Century Gothic"/>
                <a:sym typeface="Century Gothic"/>
              </a:rPr>
              <a:t>Fundamentals of Data Literacy</a:t>
            </a:r>
            <a:endParaRPr b="0" i="0" sz="28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ctivity">
  <p:cSld name="Activity">
    <p:spTree>
      <p:nvGrpSpPr>
        <p:cNvPr id="196" name="Shape 196"/>
        <p:cNvGrpSpPr/>
        <p:nvPr/>
      </p:nvGrpSpPr>
      <p:grpSpPr>
        <a:xfrm>
          <a:off x="0" y="0"/>
          <a:ext cx="0" cy="0"/>
          <a:chOff x="0" y="0"/>
          <a:chExt cx="0" cy="0"/>
        </a:xfrm>
      </p:grpSpPr>
      <p:sp>
        <p:nvSpPr>
          <p:cNvPr id="197" name="Google Shape;197;p28"/>
          <p:cNvSpPr/>
          <p:nvPr/>
        </p:nvSpPr>
        <p:spPr>
          <a:xfrm>
            <a:off x="20686458" y="3153866"/>
            <a:ext cx="10296300" cy="9281400"/>
          </a:xfrm>
          <a:prstGeom prst="ellipse">
            <a:avLst/>
          </a:prstGeom>
          <a:noFill/>
          <a:ln cap="flat" cmpd="sng" w="9525">
            <a:solidFill>
              <a:schemeClr val="accent1"/>
            </a:solidFill>
            <a:prstDash val="solid"/>
            <a:round/>
            <a:headEnd len="sm" w="sm" type="none"/>
            <a:tailEnd len="sm" w="sm" type="none"/>
          </a:ln>
        </p:spPr>
        <p:txBody>
          <a:bodyPr anchorCtr="0" anchor="ctr" bIns="219400" lIns="219400" spcFirstLastPara="1" rIns="219400" wrap="square" tIns="219400">
            <a:noAutofit/>
          </a:bodyPr>
          <a:lstStyle/>
          <a:p>
            <a:pPr indent="0" lvl="0" marL="0" marR="0" rtl="0" algn="l">
              <a:lnSpc>
                <a:spcPct val="100000"/>
              </a:lnSpc>
              <a:spcBef>
                <a:spcPts val="0"/>
              </a:spcBef>
              <a:spcAft>
                <a:spcPts val="0"/>
              </a:spcAft>
              <a:buClr>
                <a:schemeClr val="dk1"/>
              </a:buClr>
              <a:buSzPts val="4300"/>
              <a:buFont typeface="Century Gothic"/>
              <a:buNone/>
            </a:pPr>
            <a:r>
              <a:t/>
            </a:r>
            <a:endParaRPr b="0" i="0" sz="4300" u="none" cap="none" strike="noStrike">
              <a:solidFill>
                <a:schemeClr val="dk1"/>
              </a:solidFill>
              <a:latin typeface="Century Gothic"/>
              <a:ea typeface="Century Gothic"/>
              <a:cs typeface="Century Gothic"/>
              <a:sym typeface="Century Gothic"/>
            </a:endParaRPr>
          </a:p>
        </p:txBody>
      </p:sp>
      <p:sp>
        <p:nvSpPr>
          <p:cNvPr id="198" name="Google Shape;198;p28"/>
          <p:cNvSpPr/>
          <p:nvPr/>
        </p:nvSpPr>
        <p:spPr>
          <a:xfrm>
            <a:off x="-2" y="0"/>
            <a:ext cx="18895500" cy="13716000"/>
          </a:xfrm>
          <a:prstGeom prst="rect">
            <a:avLst/>
          </a:prstGeom>
          <a:solidFill>
            <a:srgbClr val="F2F2F2"/>
          </a:solidFill>
          <a:ln>
            <a:noFill/>
          </a:ln>
        </p:spPr>
        <p:txBody>
          <a:bodyPr anchorCtr="0" anchor="ctr" bIns="91400" lIns="182850" spcFirstLastPara="1" rIns="182850" wrap="square" tIns="91400">
            <a:noAutofit/>
          </a:bodyPr>
          <a:lstStyle/>
          <a:p>
            <a:pPr indent="0" lvl="0" marL="0" marR="0" rtl="0" algn="ctr">
              <a:lnSpc>
                <a:spcPct val="100000"/>
              </a:lnSpc>
              <a:spcBef>
                <a:spcPts val="0"/>
              </a:spcBef>
              <a:spcAft>
                <a:spcPts val="0"/>
              </a:spcAft>
              <a:buClr>
                <a:srgbClr val="000000"/>
              </a:buClr>
              <a:buSzPts val="3600"/>
              <a:buFont typeface="Arial"/>
              <a:buNone/>
            </a:pPr>
            <a:r>
              <a:t/>
            </a:r>
            <a:endParaRPr b="0" i="0" sz="3600" u="none" cap="none" strike="noStrike">
              <a:solidFill>
                <a:schemeClr val="lt1"/>
              </a:solidFill>
              <a:latin typeface="Century Gothic"/>
              <a:ea typeface="Century Gothic"/>
              <a:cs typeface="Century Gothic"/>
              <a:sym typeface="Century Gothic"/>
            </a:endParaRPr>
          </a:p>
        </p:txBody>
      </p:sp>
      <p:sp>
        <p:nvSpPr>
          <p:cNvPr id="199" name="Google Shape;199;p28"/>
          <p:cNvSpPr txBox="1"/>
          <p:nvPr>
            <p:ph idx="12" type="sldNum"/>
          </p:nvPr>
        </p:nvSpPr>
        <p:spPr>
          <a:xfrm>
            <a:off x="22593216" y="12596946"/>
            <a:ext cx="1463100" cy="775500"/>
          </a:xfrm>
          <a:prstGeom prst="rect">
            <a:avLst/>
          </a:prstGeom>
          <a:noFill/>
          <a:ln>
            <a:noFill/>
          </a:ln>
        </p:spPr>
        <p:txBody>
          <a:bodyPr anchorCtr="0" anchor="ctr" bIns="182850" lIns="182850" spcFirstLastPara="1" rIns="182850" wrap="square" tIns="182850">
            <a:normAutofit/>
          </a:bodyPr>
          <a:lstStyle>
            <a:lvl1pPr indent="0" lvl="0"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pic>
        <p:nvPicPr>
          <p:cNvPr descr="Icon&#10;&#10;Description automatically generated" id="200" name="Google Shape;200;p28"/>
          <p:cNvPicPr preferRelativeResize="0"/>
          <p:nvPr/>
        </p:nvPicPr>
        <p:blipFill rotWithShape="1">
          <a:blip r:embed="rId2">
            <a:alphaModFix/>
          </a:blip>
          <a:srcRect b="0" l="0" r="0" t="0"/>
          <a:stretch/>
        </p:blipFill>
        <p:spPr>
          <a:xfrm>
            <a:off x="19194120" y="4426852"/>
            <a:ext cx="4862295" cy="4862295"/>
          </a:xfrm>
          <a:prstGeom prst="rect">
            <a:avLst/>
          </a:prstGeom>
          <a:noFill/>
          <a:ln>
            <a:noFill/>
          </a:ln>
        </p:spPr>
      </p:pic>
      <p:sp>
        <p:nvSpPr>
          <p:cNvPr id="201" name="Google Shape;201;p28"/>
          <p:cNvSpPr txBox="1"/>
          <p:nvPr>
            <p:ph idx="1" type="body"/>
          </p:nvPr>
        </p:nvSpPr>
        <p:spPr>
          <a:xfrm>
            <a:off x="832778" y="3074352"/>
            <a:ext cx="17226600" cy="9109200"/>
          </a:xfrm>
          <a:prstGeom prst="rect">
            <a:avLst/>
          </a:prstGeom>
          <a:noFill/>
          <a:ln>
            <a:noFill/>
          </a:ln>
        </p:spPr>
        <p:txBody>
          <a:bodyPr anchorCtr="0" anchor="t" bIns="182850" lIns="182850" spcFirstLastPara="1" rIns="182850" wrap="square" tIns="182850">
            <a:normAutofit/>
          </a:bodyPr>
          <a:lstStyle>
            <a:lvl1pPr indent="-482600" lvl="0" marL="457200" algn="l">
              <a:lnSpc>
                <a:spcPct val="115000"/>
              </a:lnSpc>
              <a:spcBef>
                <a:spcPts val="0"/>
              </a:spcBef>
              <a:spcAft>
                <a:spcPts val="0"/>
              </a:spcAft>
              <a:buSzPts val="4000"/>
              <a:buChar char="●"/>
              <a:defRPr sz="4000"/>
            </a:lvl1pPr>
            <a:lvl2pPr indent="-482600" lvl="1" marL="914400" algn="l">
              <a:lnSpc>
                <a:spcPct val="115000"/>
              </a:lnSpc>
              <a:spcBef>
                <a:spcPts val="0"/>
              </a:spcBef>
              <a:spcAft>
                <a:spcPts val="0"/>
              </a:spcAft>
              <a:buSzPts val="4000"/>
              <a:buChar char="○"/>
              <a:defRPr sz="4000"/>
            </a:lvl2pPr>
            <a:lvl3pPr indent="-482600" lvl="2" marL="1371600" algn="l">
              <a:lnSpc>
                <a:spcPct val="115000"/>
              </a:lnSpc>
              <a:spcBef>
                <a:spcPts val="0"/>
              </a:spcBef>
              <a:spcAft>
                <a:spcPts val="0"/>
              </a:spcAft>
              <a:buSzPts val="4000"/>
              <a:buChar char="■"/>
              <a:defRPr sz="4000"/>
            </a:lvl3pPr>
            <a:lvl4pPr indent="-482600" lvl="3" marL="1828800" algn="l">
              <a:lnSpc>
                <a:spcPct val="115000"/>
              </a:lnSpc>
              <a:spcBef>
                <a:spcPts val="0"/>
              </a:spcBef>
              <a:spcAft>
                <a:spcPts val="0"/>
              </a:spcAft>
              <a:buSzPts val="4000"/>
              <a:buChar char="●"/>
              <a:defRPr sz="4000"/>
            </a:lvl4pPr>
            <a:lvl5pPr indent="-482600" lvl="4" marL="2286000" algn="l">
              <a:lnSpc>
                <a:spcPct val="115000"/>
              </a:lnSpc>
              <a:spcBef>
                <a:spcPts val="0"/>
              </a:spcBef>
              <a:spcAft>
                <a:spcPts val="0"/>
              </a:spcAft>
              <a:buSzPts val="4000"/>
              <a:buChar char="○"/>
              <a:defRPr sz="4000"/>
            </a:lvl5pPr>
            <a:lvl6pPr indent="-406400" lvl="5" marL="2743200" algn="l">
              <a:lnSpc>
                <a:spcPct val="115000"/>
              </a:lnSpc>
              <a:spcBef>
                <a:spcPts val="0"/>
              </a:spcBef>
              <a:spcAft>
                <a:spcPts val="0"/>
              </a:spcAft>
              <a:buSzPts val="2800"/>
              <a:buChar char="■"/>
              <a:defRPr/>
            </a:lvl6pPr>
            <a:lvl7pPr indent="-406400" lvl="6" marL="3200400" algn="l">
              <a:lnSpc>
                <a:spcPct val="115000"/>
              </a:lnSpc>
              <a:spcBef>
                <a:spcPts val="0"/>
              </a:spcBef>
              <a:spcAft>
                <a:spcPts val="0"/>
              </a:spcAft>
              <a:buSzPts val="2800"/>
              <a:buChar char="●"/>
              <a:defRPr/>
            </a:lvl7pPr>
            <a:lvl8pPr indent="-406400" lvl="7" marL="3657600" algn="l">
              <a:lnSpc>
                <a:spcPct val="115000"/>
              </a:lnSpc>
              <a:spcBef>
                <a:spcPts val="0"/>
              </a:spcBef>
              <a:spcAft>
                <a:spcPts val="0"/>
              </a:spcAft>
              <a:buSzPts val="2800"/>
              <a:buChar char="○"/>
              <a:defRPr/>
            </a:lvl8pPr>
            <a:lvl9pPr indent="-406400" lvl="8" marL="4114800" algn="l">
              <a:lnSpc>
                <a:spcPct val="115000"/>
              </a:lnSpc>
              <a:spcBef>
                <a:spcPts val="0"/>
              </a:spcBef>
              <a:spcAft>
                <a:spcPts val="0"/>
              </a:spcAft>
              <a:buSzPts val="2800"/>
              <a:buChar char="■"/>
              <a:defRPr/>
            </a:lvl9pPr>
          </a:lstStyle>
          <a:p/>
        </p:txBody>
      </p:sp>
      <p:sp>
        <p:nvSpPr>
          <p:cNvPr id="202" name="Google Shape;202;p28"/>
          <p:cNvSpPr txBox="1"/>
          <p:nvPr>
            <p:ph type="title"/>
          </p:nvPr>
        </p:nvSpPr>
        <p:spPr>
          <a:xfrm>
            <a:off x="831200" y="1056872"/>
            <a:ext cx="22721700" cy="1527000"/>
          </a:xfrm>
          <a:prstGeom prst="rect">
            <a:avLst/>
          </a:prstGeom>
          <a:noFill/>
          <a:ln>
            <a:noFill/>
          </a:ln>
        </p:spPr>
        <p:txBody>
          <a:bodyPr anchorCtr="0" anchor="t" bIns="182850" lIns="182850" spcFirstLastPara="1" rIns="182850" wrap="square" tIns="182850">
            <a:normAutofit/>
          </a:bodyPr>
          <a:lstStyle>
            <a:lvl1pPr lvl="0" algn="l">
              <a:lnSpc>
                <a:spcPct val="100000"/>
              </a:lnSpc>
              <a:spcBef>
                <a:spcPts val="0"/>
              </a:spcBef>
              <a:spcAft>
                <a:spcPts val="0"/>
              </a:spcAft>
              <a:buSzPts val="5600"/>
              <a:buNone/>
              <a:defRPr sz="7200"/>
            </a:lvl1pPr>
            <a:lvl2pPr lvl="1" algn="l">
              <a:lnSpc>
                <a:spcPct val="100000"/>
              </a:lnSpc>
              <a:spcBef>
                <a:spcPts val="0"/>
              </a:spcBef>
              <a:spcAft>
                <a:spcPts val="0"/>
              </a:spcAft>
              <a:buSzPts val="5600"/>
              <a:buNone/>
              <a:defRPr/>
            </a:lvl2pPr>
            <a:lvl3pPr lvl="2" algn="l">
              <a:lnSpc>
                <a:spcPct val="100000"/>
              </a:lnSpc>
              <a:spcBef>
                <a:spcPts val="0"/>
              </a:spcBef>
              <a:spcAft>
                <a:spcPts val="0"/>
              </a:spcAft>
              <a:buSzPts val="5600"/>
              <a:buNone/>
              <a:defRPr/>
            </a:lvl3pPr>
            <a:lvl4pPr lvl="3" algn="l">
              <a:lnSpc>
                <a:spcPct val="100000"/>
              </a:lnSpc>
              <a:spcBef>
                <a:spcPts val="0"/>
              </a:spcBef>
              <a:spcAft>
                <a:spcPts val="0"/>
              </a:spcAft>
              <a:buSzPts val="5600"/>
              <a:buNone/>
              <a:defRPr/>
            </a:lvl4pPr>
            <a:lvl5pPr lvl="4" algn="l">
              <a:lnSpc>
                <a:spcPct val="100000"/>
              </a:lnSpc>
              <a:spcBef>
                <a:spcPts val="0"/>
              </a:spcBef>
              <a:spcAft>
                <a:spcPts val="0"/>
              </a:spcAft>
              <a:buSzPts val="5600"/>
              <a:buNone/>
              <a:defRPr/>
            </a:lvl5pPr>
            <a:lvl6pPr lvl="5" algn="l">
              <a:lnSpc>
                <a:spcPct val="100000"/>
              </a:lnSpc>
              <a:spcBef>
                <a:spcPts val="0"/>
              </a:spcBef>
              <a:spcAft>
                <a:spcPts val="0"/>
              </a:spcAft>
              <a:buSzPts val="5600"/>
              <a:buNone/>
              <a:defRPr/>
            </a:lvl6pPr>
            <a:lvl7pPr lvl="6" algn="l">
              <a:lnSpc>
                <a:spcPct val="100000"/>
              </a:lnSpc>
              <a:spcBef>
                <a:spcPts val="0"/>
              </a:spcBef>
              <a:spcAft>
                <a:spcPts val="0"/>
              </a:spcAft>
              <a:buSzPts val="5600"/>
              <a:buNone/>
              <a:defRPr/>
            </a:lvl7pPr>
            <a:lvl8pPr lvl="7" algn="l">
              <a:lnSpc>
                <a:spcPct val="100000"/>
              </a:lnSpc>
              <a:spcBef>
                <a:spcPts val="0"/>
              </a:spcBef>
              <a:spcAft>
                <a:spcPts val="0"/>
              </a:spcAft>
              <a:buSzPts val="5600"/>
              <a:buNone/>
              <a:defRPr/>
            </a:lvl8pPr>
            <a:lvl9pPr lvl="8" algn="l">
              <a:lnSpc>
                <a:spcPct val="100000"/>
              </a:lnSpc>
              <a:spcBef>
                <a:spcPts val="0"/>
              </a:spcBef>
              <a:spcAft>
                <a:spcPts val="0"/>
              </a:spcAft>
              <a:buSzPts val="5600"/>
              <a:buNone/>
              <a:defRPr/>
            </a:lvl9pPr>
          </a:lstStyle>
          <a:p/>
        </p:txBody>
      </p:sp>
      <p:sp>
        <p:nvSpPr>
          <p:cNvPr id="203" name="Google Shape;203;p28"/>
          <p:cNvSpPr txBox="1"/>
          <p:nvPr/>
        </p:nvSpPr>
        <p:spPr>
          <a:xfrm>
            <a:off x="831200" y="12568370"/>
            <a:ext cx="5011500" cy="781800"/>
          </a:xfrm>
          <a:prstGeom prst="rect">
            <a:avLst/>
          </a:prstGeom>
          <a:noFill/>
          <a:ln>
            <a:noFill/>
          </a:ln>
        </p:spPr>
        <p:txBody>
          <a:bodyPr anchorCtr="0" anchor="t" bIns="219400" lIns="219400" spcFirstLastPara="1" rIns="219400" wrap="square" tIns="219400">
            <a:spAutoFit/>
          </a:bodyPr>
          <a:lstStyle/>
          <a:p>
            <a:pPr indent="0" lvl="0" marL="0" marR="0" rtl="0" algn="l">
              <a:lnSpc>
                <a:spcPct val="100000"/>
              </a:lnSpc>
              <a:spcBef>
                <a:spcPts val="0"/>
              </a:spcBef>
              <a:spcAft>
                <a:spcPts val="0"/>
              </a:spcAft>
              <a:buClr>
                <a:srgbClr val="000000"/>
              </a:buClr>
              <a:buSzPts val="2200"/>
              <a:buFont typeface="Arial"/>
              <a:buNone/>
            </a:pPr>
            <a:r>
              <a:rPr b="1" i="0" lang="en-US" sz="2200" u="none" cap="none" strike="noStrike">
                <a:solidFill>
                  <a:srgbClr val="422B72"/>
                </a:solidFill>
                <a:latin typeface="Century Gothic"/>
                <a:ea typeface="Century Gothic"/>
                <a:cs typeface="Century Gothic"/>
                <a:sym typeface="Century Gothic"/>
              </a:rPr>
              <a:t>Fundamentals of Data Literacy</a:t>
            </a:r>
            <a:endParaRPr b="0" i="0" sz="28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o">
  <p:cSld name="Video">
    <p:spTree>
      <p:nvGrpSpPr>
        <p:cNvPr id="204" name="Shape 204"/>
        <p:cNvGrpSpPr/>
        <p:nvPr/>
      </p:nvGrpSpPr>
      <p:grpSpPr>
        <a:xfrm>
          <a:off x="0" y="0"/>
          <a:ext cx="0" cy="0"/>
          <a:chOff x="0" y="0"/>
          <a:chExt cx="0" cy="0"/>
        </a:xfrm>
      </p:grpSpPr>
      <p:sp>
        <p:nvSpPr>
          <p:cNvPr id="205" name="Google Shape;205;p29"/>
          <p:cNvSpPr txBox="1"/>
          <p:nvPr>
            <p:ph type="title"/>
          </p:nvPr>
        </p:nvSpPr>
        <p:spPr>
          <a:xfrm>
            <a:off x="831200" y="1163448"/>
            <a:ext cx="22721700" cy="1527000"/>
          </a:xfrm>
          <a:prstGeom prst="rect">
            <a:avLst/>
          </a:prstGeom>
          <a:noFill/>
          <a:ln>
            <a:noFill/>
          </a:ln>
        </p:spPr>
        <p:txBody>
          <a:bodyPr anchorCtr="0" anchor="t" bIns="182850" lIns="182850" spcFirstLastPara="1" rIns="182850" wrap="square" tIns="182850">
            <a:normAutofit/>
          </a:bodyPr>
          <a:lstStyle>
            <a:lvl1pPr lvl="0" algn="l">
              <a:lnSpc>
                <a:spcPct val="100000"/>
              </a:lnSpc>
              <a:spcBef>
                <a:spcPts val="0"/>
              </a:spcBef>
              <a:spcAft>
                <a:spcPts val="0"/>
              </a:spcAft>
              <a:buSzPts val="5600"/>
              <a:buNone/>
              <a:defRPr sz="7200"/>
            </a:lvl1pPr>
            <a:lvl2pPr lvl="1" algn="l">
              <a:lnSpc>
                <a:spcPct val="100000"/>
              </a:lnSpc>
              <a:spcBef>
                <a:spcPts val="0"/>
              </a:spcBef>
              <a:spcAft>
                <a:spcPts val="0"/>
              </a:spcAft>
              <a:buSzPts val="5600"/>
              <a:buNone/>
              <a:defRPr/>
            </a:lvl2pPr>
            <a:lvl3pPr lvl="2" algn="l">
              <a:lnSpc>
                <a:spcPct val="100000"/>
              </a:lnSpc>
              <a:spcBef>
                <a:spcPts val="0"/>
              </a:spcBef>
              <a:spcAft>
                <a:spcPts val="0"/>
              </a:spcAft>
              <a:buSzPts val="5600"/>
              <a:buNone/>
              <a:defRPr/>
            </a:lvl3pPr>
            <a:lvl4pPr lvl="3" algn="l">
              <a:lnSpc>
                <a:spcPct val="100000"/>
              </a:lnSpc>
              <a:spcBef>
                <a:spcPts val="0"/>
              </a:spcBef>
              <a:spcAft>
                <a:spcPts val="0"/>
              </a:spcAft>
              <a:buSzPts val="5600"/>
              <a:buNone/>
              <a:defRPr/>
            </a:lvl4pPr>
            <a:lvl5pPr lvl="4" algn="l">
              <a:lnSpc>
                <a:spcPct val="100000"/>
              </a:lnSpc>
              <a:spcBef>
                <a:spcPts val="0"/>
              </a:spcBef>
              <a:spcAft>
                <a:spcPts val="0"/>
              </a:spcAft>
              <a:buSzPts val="5600"/>
              <a:buNone/>
              <a:defRPr/>
            </a:lvl5pPr>
            <a:lvl6pPr lvl="5" algn="l">
              <a:lnSpc>
                <a:spcPct val="100000"/>
              </a:lnSpc>
              <a:spcBef>
                <a:spcPts val="0"/>
              </a:spcBef>
              <a:spcAft>
                <a:spcPts val="0"/>
              </a:spcAft>
              <a:buSzPts val="5600"/>
              <a:buNone/>
              <a:defRPr/>
            </a:lvl6pPr>
            <a:lvl7pPr lvl="6" algn="l">
              <a:lnSpc>
                <a:spcPct val="100000"/>
              </a:lnSpc>
              <a:spcBef>
                <a:spcPts val="0"/>
              </a:spcBef>
              <a:spcAft>
                <a:spcPts val="0"/>
              </a:spcAft>
              <a:buSzPts val="5600"/>
              <a:buNone/>
              <a:defRPr/>
            </a:lvl7pPr>
            <a:lvl8pPr lvl="7" algn="l">
              <a:lnSpc>
                <a:spcPct val="100000"/>
              </a:lnSpc>
              <a:spcBef>
                <a:spcPts val="0"/>
              </a:spcBef>
              <a:spcAft>
                <a:spcPts val="0"/>
              </a:spcAft>
              <a:buSzPts val="5600"/>
              <a:buNone/>
              <a:defRPr/>
            </a:lvl8pPr>
            <a:lvl9pPr lvl="8" algn="l">
              <a:lnSpc>
                <a:spcPct val="100000"/>
              </a:lnSpc>
              <a:spcBef>
                <a:spcPts val="0"/>
              </a:spcBef>
              <a:spcAft>
                <a:spcPts val="0"/>
              </a:spcAft>
              <a:buSzPts val="5600"/>
              <a:buNone/>
              <a:defRPr/>
            </a:lvl9pPr>
          </a:lstStyle>
          <a:p/>
        </p:txBody>
      </p:sp>
      <p:sp>
        <p:nvSpPr>
          <p:cNvPr id="206" name="Google Shape;206;p29"/>
          <p:cNvSpPr txBox="1"/>
          <p:nvPr>
            <p:ph idx="12" type="sldNum"/>
          </p:nvPr>
        </p:nvSpPr>
        <p:spPr>
          <a:xfrm>
            <a:off x="22593216" y="12596946"/>
            <a:ext cx="1463100" cy="775500"/>
          </a:xfrm>
          <a:prstGeom prst="rect">
            <a:avLst/>
          </a:prstGeom>
          <a:noFill/>
          <a:ln>
            <a:noFill/>
          </a:ln>
        </p:spPr>
        <p:txBody>
          <a:bodyPr anchorCtr="0" anchor="ctr" bIns="182850" lIns="182850" spcFirstLastPara="1" rIns="182850" wrap="square" tIns="182850">
            <a:normAutofit/>
          </a:bodyPr>
          <a:lstStyle>
            <a:lvl1pPr indent="0" lvl="0"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
        <p:nvSpPr>
          <p:cNvPr id="207" name="Google Shape;207;p29"/>
          <p:cNvSpPr/>
          <p:nvPr/>
        </p:nvSpPr>
        <p:spPr>
          <a:xfrm>
            <a:off x="-5255726" y="3153866"/>
            <a:ext cx="10296300" cy="9281400"/>
          </a:xfrm>
          <a:prstGeom prst="ellipse">
            <a:avLst/>
          </a:prstGeom>
          <a:noFill/>
          <a:ln cap="flat" cmpd="sng" w="9525">
            <a:solidFill>
              <a:schemeClr val="accent1"/>
            </a:solidFill>
            <a:prstDash val="solid"/>
            <a:round/>
            <a:headEnd len="sm" w="sm" type="none"/>
            <a:tailEnd len="sm" w="sm" type="none"/>
          </a:ln>
        </p:spPr>
        <p:txBody>
          <a:bodyPr anchorCtr="0" anchor="ctr" bIns="219400" lIns="219400" spcFirstLastPara="1" rIns="219400" wrap="square" tIns="219400">
            <a:noAutofit/>
          </a:bodyPr>
          <a:lstStyle/>
          <a:p>
            <a:pPr indent="0" lvl="0" marL="0" marR="0" rtl="0" algn="l">
              <a:lnSpc>
                <a:spcPct val="100000"/>
              </a:lnSpc>
              <a:spcBef>
                <a:spcPts val="0"/>
              </a:spcBef>
              <a:spcAft>
                <a:spcPts val="0"/>
              </a:spcAft>
              <a:buClr>
                <a:schemeClr val="dk1"/>
              </a:buClr>
              <a:buSzPts val="4300"/>
              <a:buFont typeface="Century Gothic"/>
              <a:buNone/>
            </a:pPr>
            <a:r>
              <a:t/>
            </a:r>
            <a:endParaRPr b="0" i="0" sz="4300" u="none" cap="none" strike="noStrike">
              <a:solidFill>
                <a:schemeClr val="dk1"/>
              </a:solidFill>
              <a:latin typeface="Century Gothic"/>
              <a:ea typeface="Century Gothic"/>
              <a:cs typeface="Century Gothic"/>
              <a:sym typeface="Century Gothic"/>
            </a:endParaRPr>
          </a:p>
        </p:txBody>
      </p:sp>
      <p:pic>
        <p:nvPicPr>
          <p:cNvPr descr="Icon&#10;&#10;Description automatically generated" id="208" name="Google Shape;208;p29"/>
          <p:cNvPicPr preferRelativeResize="0"/>
          <p:nvPr/>
        </p:nvPicPr>
        <p:blipFill rotWithShape="1">
          <a:blip r:embed="rId2">
            <a:alphaModFix/>
          </a:blip>
          <a:srcRect b="0" l="0" r="0" t="0"/>
          <a:stretch/>
        </p:blipFill>
        <p:spPr>
          <a:xfrm>
            <a:off x="7043842" y="2646396"/>
            <a:ext cx="10296315" cy="10296315"/>
          </a:xfrm>
          <a:prstGeom prst="rect">
            <a:avLst/>
          </a:prstGeom>
          <a:noFill/>
          <a:ln>
            <a:noFill/>
          </a:ln>
        </p:spPr>
      </p:pic>
      <p:sp>
        <p:nvSpPr>
          <p:cNvPr id="209" name="Google Shape;209;p29"/>
          <p:cNvSpPr/>
          <p:nvPr/>
        </p:nvSpPr>
        <p:spPr>
          <a:xfrm>
            <a:off x="19343413" y="3153866"/>
            <a:ext cx="10296300" cy="9281400"/>
          </a:xfrm>
          <a:prstGeom prst="ellipse">
            <a:avLst/>
          </a:prstGeom>
          <a:noFill/>
          <a:ln cap="flat" cmpd="sng" w="9525">
            <a:solidFill>
              <a:schemeClr val="accent1"/>
            </a:solidFill>
            <a:prstDash val="solid"/>
            <a:round/>
            <a:headEnd len="sm" w="sm" type="none"/>
            <a:tailEnd len="sm" w="sm" type="none"/>
          </a:ln>
        </p:spPr>
        <p:txBody>
          <a:bodyPr anchorCtr="0" anchor="ctr" bIns="219400" lIns="219400" spcFirstLastPara="1" rIns="219400" wrap="square" tIns="219400">
            <a:noAutofit/>
          </a:bodyPr>
          <a:lstStyle/>
          <a:p>
            <a:pPr indent="0" lvl="0" marL="0" marR="0" rtl="0" algn="l">
              <a:lnSpc>
                <a:spcPct val="100000"/>
              </a:lnSpc>
              <a:spcBef>
                <a:spcPts val="0"/>
              </a:spcBef>
              <a:spcAft>
                <a:spcPts val="0"/>
              </a:spcAft>
              <a:buClr>
                <a:schemeClr val="dk1"/>
              </a:buClr>
              <a:buSzPts val="4300"/>
              <a:buFont typeface="Century Gothic"/>
              <a:buNone/>
            </a:pPr>
            <a:r>
              <a:t/>
            </a:r>
            <a:endParaRPr b="0" i="0" sz="4300" u="none" cap="none" strike="noStrike">
              <a:solidFill>
                <a:schemeClr val="dk1"/>
              </a:solidFill>
              <a:latin typeface="Century Gothic"/>
              <a:ea typeface="Century Gothic"/>
              <a:cs typeface="Century Gothic"/>
              <a:sym typeface="Century Gothic"/>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reak">
  <p:cSld name="Break">
    <p:spTree>
      <p:nvGrpSpPr>
        <p:cNvPr id="210" name="Shape 210"/>
        <p:cNvGrpSpPr/>
        <p:nvPr/>
      </p:nvGrpSpPr>
      <p:grpSpPr>
        <a:xfrm>
          <a:off x="0" y="0"/>
          <a:ext cx="0" cy="0"/>
          <a:chOff x="0" y="0"/>
          <a:chExt cx="0" cy="0"/>
        </a:xfrm>
      </p:grpSpPr>
      <p:sp>
        <p:nvSpPr>
          <p:cNvPr id="211" name="Google Shape;211;p30"/>
          <p:cNvSpPr txBox="1"/>
          <p:nvPr>
            <p:ph type="title"/>
          </p:nvPr>
        </p:nvSpPr>
        <p:spPr>
          <a:xfrm>
            <a:off x="831200" y="6094440"/>
            <a:ext cx="22721700" cy="1527000"/>
          </a:xfrm>
          <a:prstGeom prst="rect">
            <a:avLst/>
          </a:prstGeom>
          <a:noFill/>
          <a:ln>
            <a:noFill/>
          </a:ln>
        </p:spPr>
        <p:txBody>
          <a:bodyPr anchorCtr="0" anchor="t" bIns="182850" lIns="182850" spcFirstLastPara="1" rIns="182850" wrap="square" tIns="182850">
            <a:normAutofit/>
          </a:bodyPr>
          <a:lstStyle>
            <a:lvl1pPr lvl="0" algn="l">
              <a:lnSpc>
                <a:spcPct val="100000"/>
              </a:lnSpc>
              <a:spcBef>
                <a:spcPts val="0"/>
              </a:spcBef>
              <a:spcAft>
                <a:spcPts val="0"/>
              </a:spcAft>
              <a:buSzPts val="5600"/>
              <a:buNone/>
              <a:defRPr sz="10000"/>
            </a:lvl1pPr>
            <a:lvl2pPr lvl="1" algn="l">
              <a:lnSpc>
                <a:spcPct val="100000"/>
              </a:lnSpc>
              <a:spcBef>
                <a:spcPts val="0"/>
              </a:spcBef>
              <a:spcAft>
                <a:spcPts val="0"/>
              </a:spcAft>
              <a:buSzPts val="5600"/>
              <a:buNone/>
              <a:defRPr/>
            </a:lvl2pPr>
            <a:lvl3pPr lvl="2" algn="l">
              <a:lnSpc>
                <a:spcPct val="100000"/>
              </a:lnSpc>
              <a:spcBef>
                <a:spcPts val="0"/>
              </a:spcBef>
              <a:spcAft>
                <a:spcPts val="0"/>
              </a:spcAft>
              <a:buSzPts val="5600"/>
              <a:buNone/>
              <a:defRPr/>
            </a:lvl3pPr>
            <a:lvl4pPr lvl="3" algn="l">
              <a:lnSpc>
                <a:spcPct val="100000"/>
              </a:lnSpc>
              <a:spcBef>
                <a:spcPts val="0"/>
              </a:spcBef>
              <a:spcAft>
                <a:spcPts val="0"/>
              </a:spcAft>
              <a:buSzPts val="5600"/>
              <a:buNone/>
              <a:defRPr/>
            </a:lvl4pPr>
            <a:lvl5pPr lvl="4" algn="l">
              <a:lnSpc>
                <a:spcPct val="100000"/>
              </a:lnSpc>
              <a:spcBef>
                <a:spcPts val="0"/>
              </a:spcBef>
              <a:spcAft>
                <a:spcPts val="0"/>
              </a:spcAft>
              <a:buSzPts val="5600"/>
              <a:buNone/>
              <a:defRPr/>
            </a:lvl5pPr>
            <a:lvl6pPr lvl="5" algn="l">
              <a:lnSpc>
                <a:spcPct val="100000"/>
              </a:lnSpc>
              <a:spcBef>
                <a:spcPts val="0"/>
              </a:spcBef>
              <a:spcAft>
                <a:spcPts val="0"/>
              </a:spcAft>
              <a:buSzPts val="5600"/>
              <a:buNone/>
              <a:defRPr/>
            </a:lvl6pPr>
            <a:lvl7pPr lvl="6" algn="l">
              <a:lnSpc>
                <a:spcPct val="100000"/>
              </a:lnSpc>
              <a:spcBef>
                <a:spcPts val="0"/>
              </a:spcBef>
              <a:spcAft>
                <a:spcPts val="0"/>
              </a:spcAft>
              <a:buSzPts val="5600"/>
              <a:buNone/>
              <a:defRPr/>
            </a:lvl7pPr>
            <a:lvl8pPr lvl="7" algn="l">
              <a:lnSpc>
                <a:spcPct val="100000"/>
              </a:lnSpc>
              <a:spcBef>
                <a:spcPts val="0"/>
              </a:spcBef>
              <a:spcAft>
                <a:spcPts val="0"/>
              </a:spcAft>
              <a:buSzPts val="5600"/>
              <a:buNone/>
              <a:defRPr/>
            </a:lvl8pPr>
            <a:lvl9pPr lvl="8" algn="l">
              <a:lnSpc>
                <a:spcPct val="100000"/>
              </a:lnSpc>
              <a:spcBef>
                <a:spcPts val="0"/>
              </a:spcBef>
              <a:spcAft>
                <a:spcPts val="0"/>
              </a:spcAft>
              <a:buSzPts val="5600"/>
              <a:buNone/>
              <a:defRPr/>
            </a:lvl9pPr>
          </a:lstStyle>
          <a:p/>
        </p:txBody>
      </p:sp>
      <p:sp>
        <p:nvSpPr>
          <p:cNvPr id="212" name="Google Shape;212;p30"/>
          <p:cNvSpPr txBox="1"/>
          <p:nvPr>
            <p:ph idx="12" type="sldNum"/>
          </p:nvPr>
        </p:nvSpPr>
        <p:spPr>
          <a:xfrm>
            <a:off x="22593216" y="12596946"/>
            <a:ext cx="1463100" cy="775500"/>
          </a:xfrm>
          <a:prstGeom prst="rect">
            <a:avLst/>
          </a:prstGeom>
          <a:noFill/>
          <a:ln>
            <a:noFill/>
          </a:ln>
        </p:spPr>
        <p:txBody>
          <a:bodyPr anchorCtr="0" anchor="ctr" bIns="182850" lIns="182850" spcFirstLastPara="1" rIns="182850" wrap="square" tIns="182850">
            <a:normAutofit/>
          </a:bodyPr>
          <a:lstStyle>
            <a:lvl1pPr indent="0" lvl="0"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
        <p:nvSpPr>
          <p:cNvPr id="213" name="Google Shape;213;p30"/>
          <p:cNvSpPr txBox="1"/>
          <p:nvPr>
            <p:ph idx="1" type="subTitle"/>
          </p:nvPr>
        </p:nvSpPr>
        <p:spPr>
          <a:xfrm>
            <a:off x="831200" y="7683690"/>
            <a:ext cx="9210300" cy="2222700"/>
          </a:xfrm>
          <a:prstGeom prst="rect">
            <a:avLst/>
          </a:prstGeom>
          <a:noFill/>
          <a:ln>
            <a:noFill/>
          </a:ln>
        </p:spPr>
        <p:txBody>
          <a:bodyPr anchorCtr="0" anchor="t" bIns="182850" lIns="182850" spcFirstLastPara="1" rIns="182850" wrap="square" tIns="182850">
            <a:normAutofit/>
          </a:bodyPr>
          <a:lstStyle>
            <a:lvl1pPr lvl="0" algn="l">
              <a:lnSpc>
                <a:spcPct val="115000"/>
              </a:lnSpc>
              <a:spcBef>
                <a:spcPts val="0"/>
              </a:spcBef>
              <a:spcAft>
                <a:spcPts val="0"/>
              </a:spcAft>
              <a:buSzPts val="4000"/>
              <a:buNone/>
              <a:defRPr i="1" sz="5600"/>
            </a:lvl1pPr>
            <a:lvl2pPr lvl="1" algn="l">
              <a:lnSpc>
                <a:spcPct val="115000"/>
              </a:lnSpc>
              <a:spcBef>
                <a:spcPts val="0"/>
              </a:spcBef>
              <a:spcAft>
                <a:spcPts val="0"/>
              </a:spcAft>
              <a:buSzPts val="4000"/>
              <a:buNone/>
              <a:defRPr sz="4800"/>
            </a:lvl2pPr>
            <a:lvl3pPr lvl="2" algn="l">
              <a:lnSpc>
                <a:spcPct val="115000"/>
              </a:lnSpc>
              <a:spcBef>
                <a:spcPts val="0"/>
              </a:spcBef>
              <a:spcAft>
                <a:spcPts val="0"/>
              </a:spcAft>
              <a:buSzPts val="4000"/>
              <a:buNone/>
              <a:defRPr sz="4800"/>
            </a:lvl3pPr>
            <a:lvl4pPr lvl="3" algn="l">
              <a:lnSpc>
                <a:spcPct val="115000"/>
              </a:lnSpc>
              <a:spcBef>
                <a:spcPts val="0"/>
              </a:spcBef>
              <a:spcAft>
                <a:spcPts val="0"/>
              </a:spcAft>
              <a:buSzPts val="4000"/>
              <a:buNone/>
              <a:defRPr sz="4800"/>
            </a:lvl4pPr>
            <a:lvl5pPr lvl="4" algn="l">
              <a:lnSpc>
                <a:spcPct val="115000"/>
              </a:lnSpc>
              <a:spcBef>
                <a:spcPts val="0"/>
              </a:spcBef>
              <a:spcAft>
                <a:spcPts val="0"/>
              </a:spcAft>
              <a:buSzPts val="4000"/>
              <a:buNone/>
              <a:defRPr sz="4800"/>
            </a:lvl5pPr>
            <a:lvl6pPr lvl="5" algn="l">
              <a:lnSpc>
                <a:spcPct val="115000"/>
              </a:lnSpc>
              <a:spcBef>
                <a:spcPts val="0"/>
              </a:spcBef>
              <a:spcAft>
                <a:spcPts val="0"/>
              </a:spcAft>
              <a:buSzPts val="4000"/>
              <a:buNone/>
              <a:defRPr sz="4800"/>
            </a:lvl6pPr>
            <a:lvl7pPr lvl="6" algn="l">
              <a:lnSpc>
                <a:spcPct val="115000"/>
              </a:lnSpc>
              <a:spcBef>
                <a:spcPts val="0"/>
              </a:spcBef>
              <a:spcAft>
                <a:spcPts val="0"/>
              </a:spcAft>
              <a:buSzPts val="4000"/>
              <a:buNone/>
              <a:defRPr sz="4800"/>
            </a:lvl7pPr>
            <a:lvl8pPr lvl="7" algn="l">
              <a:lnSpc>
                <a:spcPct val="115000"/>
              </a:lnSpc>
              <a:spcBef>
                <a:spcPts val="0"/>
              </a:spcBef>
              <a:spcAft>
                <a:spcPts val="0"/>
              </a:spcAft>
              <a:buSzPts val="4000"/>
              <a:buNone/>
              <a:defRPr sz="4800"/>
            </a:lvl8pPr>
            <a:lvl9pPr lvl="8" algn="l">
              <a:lnSpc>
                <a:spcPct val="115000"/>
              </a:lnSpc>
              <a:spcBef>
                <a:spcPts val="0"/>
              </a:spcBef>
              <a:spcAft>
                <a:spcPts val="0"/>
              </a:spcAft>
              <a:buSzPts val="4000"/>
              <a:buNone/>
              <a:defRPr sz="4800"/>
            </a:lvl9pPr>
          </a:lstStyle>
          <a:p/>
        </p:txBody>
      </p:sp>
      <p:pic>
        <p:nvPicPr>
          <p:cNvPr descr="Icon&#10;&#10;Description automatically generated" id="214" name="Google Shape;214;p30"/>
          <p:cNvPicPr preferRelativeResize="0"/>
          <p:nvPr/>
        </p:nvPicPr>
        <p:blipFill rotWithShape="1">
          <a:blip r:embed="rId2">
            <a:alphaModFix/>
          </a:blip>
          <a:srcRect b="0" l="0" r="0" t="0"/>
          <a:stretch/>
        </p:blipFill>
        <p:spPr>
          <a:xfrm>
            <a:off x="12042160" y="1856160"/>
            <a:ext cx="10003679" cy="10003679"/>
          </a:xfrm>
          <a:prstGeom prst="rect">
            <a:avLst/>
          </a:prstGeom>
          <a:noFill/>
          <a:ln>
            <a:noFill/>
          </a:ln>
        </p:spPr>
      </p:pic>
      <p:sp>
        <p:nvSpPr>
          <p:cNvPr id="215" name="Google Shape;215;p30"/>
          <p:cNvSpPr/>
          <p:nvPr/>
        </p:nvSpPr>
        <p:spPr>
          <a:xfrm>
            <a:off x="11495200" y="-8479200"/>
            <a:ext cx="11097600" cy="10003800"/>
          </a:xfrm>
          <a:prstGeom prst="ellipse">
            <a:avLst/>
          </a:prstGeom>
          <a:noFill/>
          <a:ln cap="flat" cmpd="sng" w="9525">
            <a:solidFill>
              <a:srgbClr val="845BA3"/>
            </a:solidFill>
            <a:prstDash val="solid"/>
            <a:round/>
            <a:headEnd len="sm" w="sm" type="none"/>
            <a:tailEnd len="sm" w="sm" type="none"/>
          </a:ln>
        </p:spPr>
        <p:txBody>
          <a:bodyPr anchorCtr="0" anchor="ctr" bIns="219400" lIns="219400" spcFirstLastPara="1" rIns="219400" wrap="square" tIns="219400">
            <a:noAutofit/>
          </a:bodyPr>
          <a:lstStyle/>
          <a:p>
            <a:pPr indent="0" lvl="0" marL="0" marR="0" rtl="0" algn="l">
              <a:lnSpc>
                <a:spcPct val="100000"/>
              </a:lnSpc>
              <a:spcBef>
                <a:spcPts val="0"/>
              </a:spcBef>
              <a:spcAft>
                <a:spcPts val="0"/>
              </a:spcAft>
              <a:buClr>
                <a:schemeClr val="dk1"/>
              </a:buClr>
              <a:buSzPts val="4300"/>
              <a:buFont typeface="Century Gothic"/>
              <a:buNone/>
            </a:pPr>
            <a:r>
              <a:t/>
            </a:r>
            <a:endParaRPr b="0" i="0" sz="4300" u="none" cap="none" strike="noStrike">
              <a:solidFill>
                <a:schemeClr val="dk1"/>
              </a:solidFill>
              <a:latin typeface="Century Gothic"/>
              <a:ea typeface="Century Gothic"/>
              <a:cs typeface="Century Gothic"/>
              <a:sym typeface="Century Gothic"/>
            </a:endParaRPr>
          </a:p>
        </p:txBody>
      </p:sp>
      <p:sp>
        <p:nvSpPr>
          <p:cNvPr id="216" name="Google Shape;216;p30"/>
          <p:cNvSpPr/>
          <p:nvPr/>
        </p:nvSpPr>
        <p:spPr>
          <a:xfrm>
            <a:off x="11495200" y="12191102"/>
            <a:ext cx="11097600" cy="10003800"/>
          </a:xfrm>
          <a:prstGeom prst="ellipse">
            <a:avLst/>
          </a:prstGeom>
          <a:noFill/>
          <a:ln cap="flat" cmpd="sng" w="9525">
            <a:solidFill>
              <a:srgbClr val="FF350F"/>
            </a:solidFill>
            <a:prstDash val="solid"/>
            <a:round/>
            <a:headEnd len="sm" w="sm" type="none"/>
            <a:tailEnd len="sm" w="sm" type="none"/>
          </a:ln>
        </p:spPr>
        <p:txBody>
          <a:bodyPr anchorCtr="0" anchor="ctr" bIns="219400" lIns="219400" spcFirstLastPara="1" rIns="219400" wrap="square" tIns="219400">
            <a:noAutofit/>
          </a:bodyPr>
          <a:lstStyle/>
          <a:p>
            <a:pPr indent="0" lvl="0" marL="0" marR="0" rtl="0" algn="l">
              <a:lnSpc>
                <a:spcPct val="100000"/>
              </a:lnSpc>
              <a:spcBef>
                <a:spcPts val="0"/>
              </a:spcBef>
              <a:spcAft>
                <a:spcPts val="0"/>
              </a:spcAft>
              <a:buClr>
                <a:schemeClr val="dk1"/>
              </a:buClr>
              <a:buSzPts val="4300"/>
              <a:buFont typeface="Century Gothic"/>
              <a:buNone/>
            </a:pPr>
            <a:r>
              <a:t/>
            </a:r>
            <a:endParaRPr b="0" i="0" sz="4300" u="none" cap="none" strike="noStrike">
              <a:solidFill>
                <a:schemeClr val="dk1"/>
              </a:solidFill>
              <a:latin typeface="Century Gothic"/>
              <a:ea typeface="Century Gothic"/>
              <a:cs typeface="Century Gothic"/>
              <a:sym typeface="Century Gothic"/>
            </a:endParaRPr>
          </a:p>
        </p:txBody>
      </p:sp>
      <p:sp>
        <p:nvSpPr>
          <p:cNvPr id="217" name="Google Shape;217;p30"/>
          <p:cNvSpPr txBox="1"/>
          <p:nvPr/>
        </p:nvSpPr>
        <p:spPr>
          <a:xfrm>
            <a:off x="19334266" y="12603962"/>
            <a:ext cx="4063200" cy="781800"/>
          </a:xfrm>
          <a:prstGeom prst="rect">
            <a:avLst/>
          </a:prstGeom>
          <a:noFill/>
          <a:ln>
            <a:noFill/>
          </a:ln>
        </p:spPr>
        <p:txBody>
          <a:bodyPr anchorCtr="0" anchor="t" bIns="219400" lIns="219400" spcFirstLastPara="1" rIns="219400" wrap="square" tIns="219400">
            <a:spAutoFit/>
          </a:bodyPr>
          <a:lstStyle/>
          <a:p>
            <a:pPr indent="0" lvl="0" marL="0" marR="0" rtl="0" algn="r">
              <a:lnSpc>
                <a:spcPct val="100000"/>
              </a:lnSpc>
              <a:spcBef>
                <a:spcPts val="0"/>
              </a:spcBef>
              <a:spcAft>
                <a:spcPts val="0"/>
              </a:spcAft>
              <a:buClr>
                <a:srgbClr val="000000"/>
              </a:buClr>
              <a:buSzPts val="2200"/>
              <a:buFont typeface="Arial"/>
              <a:buNone/>
            </a:pPr>
            <a:r>
              <a:rPr b="1" i="0" lang="en-US" sz="2200" u="none" cap="none" strike="noStrike">
                <a:solidFill>
                  <a:srgbClr val="422B72"/>
                </a:solidFill>
                <a:latin typeface="Century Gothic"/>
                <a:ea typeface="Century Gothic"/>
                <a:cs typeface="Century Gothic"/>
                <a:sym typeface="Century Gothic"/>
              </a:rPr>
              <a:t>DATA SOCIETY © 2021</a:t>
            </a:r>
            <a:endParaRPr b="0" i="0" sz="28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half-slide text">
  <p:cSld name="One column half-slide text">
    <p:spTree>
      <p:nvGrpSpPr>
        <p:cNvPr id="24" name="Shape 24"/>
        <p:cNvGrpSpPr/>
        <p:nvPr/>
      </p:nvGrpSpPr>
      <p:grpSpPr>
        <a:xfrm>
          <a:off x="0" y="0"/>
          <a:ext cx="0" cy="0"/>
          <a:chOff x="0" y="0"/>
          <a:chExt cx="0" cy="0"/>
        </a:xfrm>
      </p:grpSpPr>
      <p:sp>
        <p:nvSpPr>
          <p:cNvPr id="25" name="Google Shape;25;p4"/>
          <p:cNvSpPr txBox="1"/>
          <p:nvPr>
            <p:ph idx="12" type="sldNum"/>
          </p:nvPr>
        </p:nvSpPr>
        <p:spPr>
          <a:xfrm>
            <a:off x="22593216" y="12596946"/>
            <a:ext cx="1463100" cy="775500"/>
          </a:xfrm>
          <a:prstGeom prst="rect">
            <a:avLst/>
          </a:prstGeom>
          <a:noFill/>
          <a:ln>
            <a:noFill/>
          </a:ln>
        </p:spPr>
        <p:txBody>
          <a:bodyPr anchorCtr="0" anchor="ctr" bIns="182850" lIns="182850" spcFirstLastPara="1" rIns="182850" wrap="square" tIns="182850">
            <a:normAutofit/>
          </a:bodyPr>
          <a:lstStyle>
            <a:lvl1pPr indent="0" lvl="0"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
        <p:nvSpPr>
          <p:cNvPr id="26" name="Google Shape;26;p4"/>
          <p:cNvSpPr txBox="1"/>
          <p:nvPr>
            <p:ph idx="1" type="body"/>
          </p:nvPr>
        </p:nvSpPr>
        <p:spPr>
          <a:xfrm>
            <a:off x="831200" y="3073268"/>
            <a:ext cx="10666500" cy="9110100"/>
          </a:xfrm>
          <a:prstGeom prst="rect">
            <a:avLst/>
          </a:prstGeom>
          <a:noFill/>
          <a:ln>
            <a:noFill/>
          </a:ln>
        </p:spPr>
        <p:txBody>
          <a:bodyPr anchorCtr="0" anchor="t" bIns="182850" lIns="182850" spcFirstLastPara="1" rIns="182850" wrap="square" tIns="182850">
            <a:normAutofit/>
          </a:bodyPr>
          <a:lstStyle>
            <a:lvl1pPr indent="-495300" lvl="0" marL="457200" algn="l">
              <a:lnSpc>
                <a:spcPct val="115000"/>
              </a:lnSpc>
              <a:spcBef>
                <a:spcPts val="0"/>
              </a:spcBef>
              <a:spcAft>
                <a:spcPts val="0"/>
              </a:spcAft>
              <a:buSzPts val="4200"/>
              <a:buChar char="●"/>
              <a:defRPr sz="4200"/>
            </a:lvl1pPr>
            <a:lvl2pPr indent="-495300" lvl="1" marL="914400" algn="l">
              <a:lnSpc>
                <a:spcPct val="115000"/>
              </a:lnSpc>
              <a:spcBef>
                <a:spcPts val="0"/>
              </a:spcBef>
              <a:spcAft>
                <a:spcPts val="0"/>
              </a:spcAft>
              <a:buSzPts val="4200"/>
              <a:buChar char="○"/>
              <a:defRPr sz="4200"/>
            </a:lvl2pPr>
            <a:lvl3pPr indent="-495300" lvl="2" marL="1371600" algn="l">
              <a:lnSpc>
                <a:spcPct val="115000"/>
              </a:lnSpc>
              <a:spcBef>
                <a:spcPts val="0"/>
              </a:spcBef>
              <a:spcAft>
                <a:spcPts val="0"/>
              </a:spcAft>
              <a:buSzPts val="4200"/>
              <a:buChar char="■"/>
              <a:defRPr sz="4200"/>
            </a:lvl3pPr>
            <a:lvl4pPr indent="-495300" lvl="3" marL="1828800" algn="l">
              <a:lnSpc>
                <a:spcPct val="115000"/>
              </a:lnSpc>
              <a:spcBef>
                <a:spcPts val="0"/>
              </a:spcBef>
              <a:spcAft>
                <a:spcPts val="0"/>
              </a:spcAft>
              <a:buSzPts val="4200"/>
              <a:buChar char="●"/>
              <a:defRPr sz="4200"/>
            </a:lvl4pPr>
            <a:lvl5pPr indent="-495300" lvl="4" marL="2286000" algn="l">
              <a:lnSpc>
                <a:spcPct val="115000"/>
              </a:lnSpc>
              <a:spcBef>
                <a:spcPts val="0"/>
              </a:spcBef>
              <a:spcAft>
                <a:spcPts val="0"/>
              </a:spcAft>
              <a:buSzPts val="4200"/>
              <a:buChar char="○"/>
              <a:defRPr sz="4200"/>
            </a:lvl5pPr>
            <a:lvl6pPr indent="-495300" lvl="5" marL="2743200" algn="l">
              <a:lnSpc>
                <a:spcPct val="115000"/>
              </a:lnSpc>
              <a:spcBef>
                <a:spcPts val="0"/>
              </a:spcBef>
              <a:spcAft>
                <a:spcPts val="0"/>
              </a:spcAft>
              <a:buSzPts val="4200"/>
              <a:buChar char="■"/>
              <a:defRPr sz="4200"/>
            </a:lvl6pPr>
            <a:lvl7pPr indent="-495300" lvl="6" marL="3200400" algn="l">
              <a:lnSpc>
                <a:spcPct val="115000"/>
              </a:lnSpc>
              <a:spcBef>
                <a:spcPts val="0"/>
              </a:spcBef>
              <a:spcAft>
                <a:spcPts val="0"/>
              </a:spcAft>
              <a:buSzPts val="4200"/>
              <a:buChar char="●"/>
              <a:defRPr sz="4200"/>
            </a:lvl7pPr>
            <a:lvl8pPr indent="-495300" lvl="7" marL="3657600" algn="l">
              <a:lnSpc>
                <a:spcPct val="115000"/>
              </a:lnSpc>
              <a:spcBef>
                <a:spcPts val="0"/>
              </a:spcBef>
              <a:spcAft>
                <a:spcPts val="0"/>
              </a:spcAft>
              <a:buSzPts val="4200"/>
              <a:buChar char="○"/>
              <a:defRPr sz="4200"/>
            </a:lvl8pPr>
            <a:lvl9pPr indent="-495300" lvl="8" marL="4114800" algn="l">
              <a:lnSpc>
                <a:spcPct val="115000"/>
              </a:lnSpc>
              <a:spcBef>
                <a:spcPts val="0"/>
              </a:spcBef>
              <a:spcAft>
                <a:spcPts val="0"/>
              </a:spcAft>
              <a:buSzPts val="4200"/>
              <a:buChar char="■"/>
              <a:defRPr sz="4200"/>
            </a:lvl9pPr>
          </a:lstStyle>
          <a:p/>
        </p:txBody>
      </p:sp>
      <p:sp>
        <p:nvSpPr>
          <p:cNvPr id="27" name="Google Shape;27;p4"/>
          <p:cNvSpPr txBox="1"/>
          <p:nvPr>
            <p:ph type="title"/>
          </p:nvPr>
        </p:nvSpPr>
        <p:spPr>
          <a:xfrm>
            <a:off x="831198" y="1068660"/>
            <a:ext cx="22721700" cy="1527000"/>
          </a:xfrm>
          <a:prstGeom prst="rect">
            <a:avLst/>
          </a:prstGeom>
          <a:noFill/>
          <a:ln>
            <a:noFill/>
          </a:ln>
        </p:spPr>
        <p:txBody>
          <a:bodyPr anchorCtr="0" anchor="t" bIns="182850" lIns="182850" spcFirstLastPara="1" rIns="182850" wrap="square" tIns="182850">
            <a:normAutofit/>
          </a:bodyPr>
          <a:lstStyle>
            <a:lvl1pPr lvl="0" algn="l">
              <a:lnSpc>
                <a:spcPct val="100000"/>
              </a:lnSpc>
              <a:spcBef>
                <a:spcPts val="0"/>
              </a:spcBef>
              <a:spcAft>
                <a:spcPts val="0"/>
              </a:spcAft>
              <a:buSzPts val="5600"/>
              <a:buNone/>
              <a:defRPr sz="7200"/>
            </a:lvl1pPr>
            <a:lvl2pPr lvl="1" algn="l">
              <a:lnSpc>
                <a:spcPct val="100000"/>
              </a:lnSpc>
              <a:spcBef>
                <a:spcPts val="0"/>
              </a:spcBef>
              <a:spcAft>
                <a:spcPts val="0"/>
              </a:spcAft>
              <a:buSzPts val="5600"/>
              <a:buNone/>
              <a:defRPr/>
            </a:lvl2pPr>
            <a:lvl3pPr lvl="2" algn="l">
              <a:lnSpc>
                <a:spcPct val="100000"/>
              </a:lnSpc>
              <a:spcBef>
                <a:spcPts val="0"/>
              </a:spcBef>
              <a:spcAft>
                <a:spcPts val="0"/>
              </a:spcAft>
              <a:buSzPts val="5600"/>
              <a:buNone/>
              <a:defRPr/>
            </a:lvl3pPr>
            <a:lvl4pPr lvl="3" algn="l">
              <a:lnSpc>
                <a:spcPct val="100000"/>
              </a:lnSpc>
              <a:spcBef>
                <a:spcPts val="0"/>
              </a:spcBef>
              <a:spcAft>
                <a:spcPts val="0"/>
              </a:spcAft>
              <a:buSzPts val="5600"/>
              <a:buNone/>
              <a:defRPr/>
            </a:lvl4pPr>
            <a:lvl5pPr lvl="4" algn="l">
              <a:lnSpc>
                <a:spcPct val="100000"/>
              </a:lnSpc>
              <a:spcBef>
                <a:spcPts val="0"/>
              </a:spcBef>
              <a:spcAft>
                <a:spcPts val="0"/>
              </a:spcAft>
              <a:buSzPts val="5600"/>
              <a:buNone/>
              <a:defRPr/>
            </a:lvl5pPr>
            <a:lvl6pPr lvl="5" algn="l">
              <a:lnSpc>
                <a:spcPct val="100000"/>
              </a:lnSpc>
              <a:spcBef>
                <a:spcPts val="0"/>
              </a:spcBef>
              <a:spcAft>
                <a:spcPts val="0"/>
              </a:spcAft>
              <a:buSzPts val="5600"/>
              <a:buNone/>
              <a:defRPr/>
            </a:lvl6pPr>
            <a:lvl7pPr lvl="6" algn="l">
              <a:lnSpc>
                <a:spcPct val="100000"/>
              </a:lnSpc>
              <a:spcBef>
                <a:spcPts val="0"/>
              </a:spcBef>
              <a:spcAft>
                <a:spcPts val="0"/>
              </a:spcAft>
              <a:buSzPts val="5600"/>
              <a:buNone/>
              <a:defRPr/>
            </a:lvl7pPr>
            <a:lvl8pPr lvl="7" algn="l">
              <a:lnSpc>
                <a:spcPct val="100000"/>
              </a:lnSpc>
              <a:spcBef>
                <a:spcPts val="0"/>
              </a:spcBef>
              <a:spcAft>
                <a:spcPts val="0"/>
              </a:spcAft>
              <a:buSzPts val="5600"/>
              <a:buNone/>
              <a:defRPr/>
            </a:lvl8pPr>
            <a:lvl9pPr lvl="8" algn="l">
              <a:lnSpc>
                <a:spcPct val="100000"/>
              </a:lnSpc>
              <a:spcBef>
                <a:spcPts val="0"/>
              </a:spcBef>
              <a:spcAft>
                <a:spcPts val="0"/>
              </a:spcAft>
              <a:buSzPts val="5600"/>
              <a:buNone/>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clusion">
  <p:cSld name="Conclusion">
    <p:spTree>
      <p:nvGrpSpPr>
        <p:cNvPr id="218" name="Shape 218"/>
        <p:cNvGrpSpPr/>
        <p:nvPr/>
      </p:nvGrpSpPr>
      <p:grpSpPr>
        <a:xfrm>
          <a:off x="0" y="0"/>
          <a:ext cx="0" cy="0"/>
          <a:chOff x="0" y="0"/>
          <a:chExt cx="0" cy="0"/>
        </a:xfrm>
      </p:grpSpPr>
      <p:sp>
        <p:nvSpPr>
          <p:cNvPr id="219" name="Google Shape;219;p31"/>
          <p:cNvSpPr txBox="1"/>
          <p:nvPr>
            <p:ph type="title"/>
          </p:nvPr>
        </p:nvSpPr>
        <p:spPr>
          <a:xfrm>
            <a:off x="986592" y="7801860"/>
            <a:ext cx="22721700" cy="1527000"/>
          </a:xfrm>
          <a:prstGeom prst="rect">
            <a:avLst/>
          </a:prstGeom>
          <a:noFill/>
          <a:ln>
            <a:noFill/>
          </a:ln>
        </p:spPr>
        <p:txBody>
          <a:bodyPr anchorCtr="0" anchor="t" bIns="182850" lIns="182850" spcFirstLastPara="1" rIns="182850" wrap="square" tIns="182850">
            <a:normAutofit/>
          </a:bodyPr>
          <a:lstStyle>
            <a:lvl1pPr lvl="0" algn="l">
              <a:lnSpc>
                <a:spcPct val="100000"/>
              </a:lnSpc>
              <a:spcBef>
                <a:spcPts val="0"/>
              </a:spcBef>
              <a:spcAft>
                <a:spcPts val="0"/>
              </a:spcAft>
              <a:buSzPts val="5600"/>
              <a:buNone/>
              <a:defRPr sz="4800"/>
            </a:lvl1pPr>
            <a:lvl2pPr lvl="1" algn="l">
              <a:lnSpc>
                <a:spcPct val="100000"/>
              </a:lnSpc>
              <a:spcBef>
                <a:spcPts val="0"/>
              </a:spcBef>
              <a:spcAft>
                <a:spcPts val="0"/>
              </a:spcAft>
              <a:buSzPts val="5600"/>
              <a:buNone/>
              <a:defRPr/>
            </a:lvl2pPr>
            <a:lvl3pPr lvl="2" algn="l">
              <a:lnSpc>
                <a:spcPct val="100000"/>
              </a:lnSpc>
              <a:spcBef>
                <a:spcPts val="0"/>
              </a:spcBef>
              <a:spcAft>
                <a:spcPts val="0"/>
              </a:spcAft>
              <a:buSzPts val="5600"/>
              <a:buNone/>
              <a:defRPr/>
            </a:lvl3pPr>
            <a:lvl4pPr lvl="3" algn="l">
              <a:lnSpc>
                <a:spcPct val="100000"/>
              </a:lnSpc>
              <a:spcBef>
                <a:spcPts val="0"/>
              </a:spcBef>
              <a:spcAft>
                <a:spcPts val="0"/>
              </a:spcAft>
              <a:buSzPts val="5600"/>
              <a:buNone/>
              <a:defRPr/>
            </a:lvl4pPr>
            <a:lvl5pPr lvl="4" algn="l">
              <a:lnSpc>
                <a:spcPct val="100000"/>
              </a:lnSpc>
              <a:spcBef>
                <a:spcPts val="0"/>
              </a:spcBef>
              <a:spcAft>
                <a:spcPts val="0"/>
              </a:spcAft>
              <a:buSzPts val="5600"/>
              <a:buNone/>
              <a:defRPr/>
            </a:lvl5pPr>
            <a:lvl6pPr lvl="5" algn="l">
              <a:lnSpc>
                <a:spcPct val="100000"/>
              </a:lnSpc>
              <a:spcBef>
                <a:spcPts val="0"/>
              </a:spcBef>
              <a:spcAft>
                <a:spcPts val="0"/>
              </a:spcAft>
              <a:buSzPts val="5600"/>
              <a:buNone/>
              <a:defRPr/>
            </a:lvl6pPr>
            <a:lvl7pPr lvl="6" algn="l">
              <a:lnSpc>
                <a:spcPct val="100000"/>
              </a:lnSpc>
              <a:spcBef>
                <a:spcPts val="0"/>
              </a:spcBef>
              <a:spcAft>
                <a:spcPts val="0"/>
              </a:spcAft>
              <a:buSzPts val="5600"/>
              <a:buNone/>
              <a:defRPr/>
            </a:lvl7pPr>
            <a:lvl8pPr lvl="7" algn="l">
              <a:lnSpc>
                <a:spcPct val="100000"/>
              </a:lnSpc>
              <a:spcBef>
                <a:spcPts val="0"/>
              </a:spcBef>
              <a:spcAft>
                <a:spcPts val="0"/>
              </a:spcAft>
              <a:buSzPts val="5600"/>
              <a:buNone/>
              <a:defRPr/>
            </a:lvl8pPr>
            <a:lvl9pPr lvl="8" algn="l">
              <a:lnSpc>
                <a:spcPct val="100000"/>
              </a:lnSpc>
              <a:spcBef>
                <a:spcPts val="0"/>
              </a:spcBef>
              <a:spcAft>
                <a:spcPts val="0"/>
              </a:spcAft>
              <a:buSzPts val="5600"/>
              <a:buNone/>
              <a:defRPr/>
            </a:lvl9pPr>
          </a:lstStyle>
          <a:p/>
        </p:txBody>
      </p:sp>
      <p:sp>
        <p:nvSpPr>
          <p:cNvPr id="220" name="Google Shape;220;p31"/>
          <p:cNvSpPr txBox="1"/>
          <p:nvPr>
            <p:ph idx="12" type="sldNum"/>
          </p:nvPr>
        </p:nvSpPr>
        <p:spPr>
          <a:xfrm>
            <a:off x="22593216" y="12596946"/>
            <a:ext cx="1463100" cy="775500"/>
          </a:xfrm>
          <a:prstGeom prst="rect">
            <a:avLst/>
          </a:prstGeom>
          <a:noFill/>
          <a:ln>
            <a:noFill/>
          </a:ln>
        </p:spPr>
        <p:txBody>
          <a:bodyPr anchorCtr="0" anchor="ctr" bIns="182850" lIns="182850" spcFirstLastPara="1" rIns="182850" wrap="square" tIns="182850">
            <a:normAutofit/>
          </a:bodyPr>
          <a:lstStyle>
            <a:lvl1pPr indent="0" lvl="0"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pic>
        <p:nvPicPr>
          <p:cNvPr id="221" name="Google Shape;221;p31"/>
          <p:cNvPicPr preferRelativeResize="0"/>
          <p:nvPr/>
        </p:nvPicPr>
        <p:blipFill rotWithShape="1">
          <a:blip r:embed="rId2">
            <a:alphaModFix/>
          </a:blip>
          <a:srcRect b="-931" l="0" r="0" t="-1484"/>
          <a:stretch/>
        </p:blipFill>
        <p:spPr>
          <a:xfrm>
            <a:off x="12817402" y="1958940"/>
            <a:ext cx="10828799" cy="10250279"/>
          </a:xfrm>
          <a:prstGeom prst="rect">
            <a:avLst/>
          </a:prstGeom>
          <a:noFill/>
          <a:ln>
            <a:noFill/>
          </a:ln>
        </p:spPr>
      </p:pic>
      <p:pic>
        <p:nvPicPr>
          <p:cNvPr id="222" name="Google Shape;222;p31"/>
          <p:cNvPicPr preferRelativeResize="0"/>
          <p:nvPr/>
        </p:nvPicPr>
        <p:blipFill rotWithShape="1">
          <a:blip r:embed="rId3">
            <a:alphaModFix/>
          </a:blip>
          <a:srcRect b="0" l="0" r="0" t="0"/>
          <a:stretch/>
        </p:blipFill>
        <p:spPr>
          <a:xfrm>
            <a:off x="1144202" y="6504666"/>
            <a:ext cx="10828824" cy="854194"/>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23" name="Shape 223"/>
        <p:cNvGrpSpPr/>
        <p:nvPr/>
      </p:nvGrpSpPr>
      <p:grpSpPr>
        <a:xfrm>
          <a:off x="0" y="0"/>
          <a:ext cx="0" cy="0"/>
          <a:chOff x="0" y="0"/>
          <a:chExt cx="0" cy="0"/>
        </a:xfrm>
      </p:grpSpPr>
      <p:sp>
        <p:nvSpPr>
          <p:cNvPr id="224" name="Google Shape;224;p32"/>
          <p:cNvSpPr txBox="1"/>
          <p:nvPr>
            <p:ph idx="12" type="sldNum"/>
          </p:nvPr>
        </p:nvSpPr>
        <p:spPr>
          <a:xfrm>
            <a:off x="22593222" y="12435244"/>
            <a:ext cx="1463100" cy="1049700"/>
          </a:xfrm>
          <a:prstGeom prst="rect">
            <a:avLst/>
          </a:prstGeom>
          <a:noFill/>
          <a:ln>
            <a:noFill/>
          </a:ln>
        </p:spPr>
        <p:txBody>
          <a:bodyPr anchorCtr="0" anchor="ctr" bIns="182850" lIns="182850" spcFirstLastPara="1" rIns="182850" wrap="square" tIns="182850">
            <a:normAutofit/>
          </a:bodyPr>
          <a:lstStyle>
            <a:lvl1pPr indent="0" lvl="0"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
        <p:nvSpPr>
          <p:cNvPr id="225" name="Google Shape;225;p32"/>
          <p:cNvSpPr txBox="1"/>
          <p:nvPr/>
        </p:nvSpPr>
        <p:spPr>
          <a:xfrm>
            <a:off x="7925528" y="4553802"/>
            <a:ext cx="10653600" cy="1252800"/>
          </a:xfrm>
          <a:prstGeom prst="rect">
            <a:avLst/>
          </a:prstGeom>
          <a:noFill/>
          <a:ln>
            <a:noFill/>
          </a:ln>
        </p:spPr>
        <p:txBody>
          <a:bodyPr anchorCtr="0" anchor="t" bIns="109650" lIns="219400" spcFirstLastPara="1" rIns="219400" wrap="square" tIns="109650">
            <a:spAutoFit/>
          </a:bodyPr>
          <a:lstStyle/>
          <a:p>
            <a:pPr indent="0" lvl="0" marL="0" marR="0" rtl="0" algn="l">
              <a:lnSpc>
                <a:spcPct val="100000"/>
              </a:lnSpc>
              <a:spcBef>
                <a:spcPts val="0"/>
              </a:spcBef>
              <a:spcAft>
                <a:spcPts val="0"/>
              </a:spcAft>
              <a:buClr>
                <a:srgbClr val="000000"/>
              </a:buClr>
              <a:buSzPts val="2400"/>
              <a:buFont typeface="Arial"/>
              <a:buNone/>
            </a:pPr>
            <a:r>
              <a:rPr b="1" i="0" lang="en-US" sz="6700" u="none" cap="none" strike="noStrike">
                <a:solidFill>
                  <a:srgbClr val="261144"/>
                </a:solidFill>
                <a:latin typeface="Century Gothic"/>
                <a:ea typeface="Century Gothic"/>
                <a:cs typeface="Century Gothic"/>
                <a:sym typeface="Century Gothic"/>
              </a:rPr>
              <a:t>Thank you!</a:t>
            </a:r>
            <a:endParaRPr b="1" i="0" sz="2900" u="none" cap="none" strike="noStrike">
              <a:solidFill>
                <a:srgbClr val="261144"/>
              </a:solidFill>
              <a:latin typeface="Century Gothic"/>
              <a:ea typeface="Century Gothic"/>
              <a:cs typeface="Century Gothic"/>
              <a:sym typeface="Century Gothic"/>
            </a:endParaRPr>
          </a:p>
        </p:txBody>
      </p:sp>
      <p:sp>
        <p:nvSpPr>
          <p:cNvPr id="226" name="Google Shape;226;p32"/>
          <p:cNvSpPr/>
          <p:nvPr/>
        </p:nvSpPr>
        <p:spPr>
          <a:xfrm>
            <a:off x="-12744934" y="-9965666"/>
            <a:ext cx="19506300" cy="19506300"/>
          </a:xfrm>
          <a:prstGeom prst="ellipse">
            <a:avLst/>
          </a:prstGeom>
          <a:noFill/>
          <a:ln cap="flat" cmpd="sng" w="9525">
            <a:solidFill>
              <a:srgbClr val="845BA3"/>
            </a:solidFill>
            <a:prstDash val="solid"/>
            <a:round/>
            <a:headEnd len="sm" w="sm" type="none"/>
            <a:tailEnd len="sm" w="sm" type="none"/>
          </a:ln>
        </p:spPr>
        <p:txBody>
          <a:bodyPr anchorCtr="0" anchor="ctr" bIns="219400" lIns="219400" spcFirstLastPara="1" rIns="219400" wrap="square" tIns="219400">
            <a:noAutofit/>
          </a:bodyPr>
          <a:lstStyle/>
          <a:p>
            <a:pPr indent="0" lvl="0" marL="0" marR="0" rtl="0" algn="l">
              <a:lnSpc>
                <a:spcPct val="100000"/>
              </a:lnSpc>
              <a:spcBef>
                <a:spcPts val="0"/>
              </a:spcBef>
              <a:spcAft>
                <a:spcPts val="0"/>
              </a:spcAft>
              <a:buClr>
                <a:schemeClr val="dk1"/>
              </a:buClr>
              <a:buSzPts val="4300"/>
              <a:buFont typeface="Century Gothic"/>
              <a:buNone/>
            </a:pPr>
            <a:r>
              <a:t/>
            </a:r>
            <a:endParaRPr b="0" i="0" sz="4300" u="none" cap="none" strike="noStrike">
              <a:solidFill>
                <a:schemeClr val="dk1"/>
              </a:solidFill>
              <a:latin typeface="Century Gothic"/>
              <a:ea typeface="Century Gothic"/>
              <a:cs typeface="Century Gothic"/>
              <a:sym typeface="Century Gothic"/>
            </a:endParaRPr>
          </a:p>
        </p:txBody>
      </p:sp>
      <p:pic>
        <p:nvPicPr>
          <p:cNvPr id="227" name="Google Shape;227;p32"/>
          <p:cNvPicPr preferRelativeResize="0"/>
          <p:nvPr/>
        </p:nvPicPr>
        <p:blipFill rotWithShape="1">
          <a:blip r:embed="rId2">
            <a:alphaModFix/>
          </a:blip>
          <a:srcRect b="0" l="0" r="0" t="0"/>
          <a:stretch/>
        </p:blipFill>
        <p:spPr>
          <a:xfrm>
            <a:off x="3353682" y="1353200"/>
            <a:ext cx="4473198" cy="4069558"/>
          </a:xfrm>
          <a:prstGeom prst="rect">
            <a:avLst/>
          </a:prstGeom>
          <a:noFill/>
          <a:ln>
            <a:noFill/>
          </a:ln>
        </p:spPr>
      </p:pic>
      <p:sp>
        <p:nvSpPr>
          <p:cNvPr id="228" name="Google Shape;228;p32"/>
          <p:cNvSpPr txBox="1"/>
          <p:nvPr/>
        </p:nvSpPr>
        <p:spPr>
          <a:xfrm>
            <a:off x="7925630" y="7700866"/>
            <a:ext cx="11229600" cy="5135400"/>
          </a:xfrm>
          <a:prstGeom prst="rect">
            <a:avLst/>
          </a:prstGeom>
          <a:noFill/>
          <a:ln>
            <a:noFill/>
          </a:ln>
        </p:spPr>
        <p:txBody>
          <a:bodyPr anchorCtr="0" anchor="t" bIns="109650" lIns="219400" spcFirstLastPara="1" rIns="219400" wrap="square" tIns="109650">
            <a:spAutoFit/>
          </a:bodyPr>
          <a:lstStyle/>
          <a:p>
            <a:pPr indent="0" lvl="0" marL="0" marR="736600" rtl="0" algn="l">
              <a:lnSpc>
                <a:spcPct val="100000"/>
              </a:lnSpc>
              <a:spcBef>
                <a:spcPts val="0"/>
              </a:spcBef>
              <a:spcAft>
                <a:spcPts val="0"/>
              </a:spcAft>
              <a:buClr>
                <a:srgbClr val="422B72"/>
              </a:buClr>
              <a:buSzPts val="3100"/>
              <a:buFont typeface="Century Gothic"/>
              <a:buNone/>
            </a:pPr>
            <a:r>
              <a:rPr b="0" i="0" lang="en-US" sz="3100" u="none" cap="none" strike="noStrike">
                <a:solidFill>
                  <a:srgbClr val="422B72"/>
                </a:solidFill>
                <a:latin typeface="Century Gothic"/>
                <a:ea typeface="Century Gothic"/>
                <a:cs typeface="Century Gothic"/>
                <a:sym typeface="Century Gothic"/>
              </a:rPr>
              <a:t>hello@datasociety.com</a:t>
            </a:r>
            <a:endParaRPr b="0" i="0" sz="3100" u="none" cap="none" strike="noStrike">
              <a:solidFill>
                <a:srgbClr val="422B72"/>
              </a:solidFill>
              <a:latin typeface="Century Gothic"/>
              <a:ea typeface="Century Gothic"/>
              <a:cs typeface="Century Gothic"/>
              <a:sym typeface="Century Gothic"/>
            </a:endParaRPr>
          </a:p>
          <a:p>
            <a:pPr indent="0" lvl="0" marL="0" marR="736600" rtl="0" algn="l">
              <a:lnSpc>
                <a:spcPct val="100000"/>
              </a:lnSpc>
              <a:spcBef>
                <a:spcPts val="2400"/>
              </a:spcBef>
              <a:spcAft>
                <a:spcPts val="0"/>
              </a:spcAft>
              <a:buClr>
                <a:srgbClr val="422B72"/>
              </a:buClr>
              <a:buSzPts val="3100"/>
              <a:buFont typeface="Century Gothic"/>
              <a:buNone/>
            </a:pPr>
            <a:r>
              <a:rPr b="0" i="0" lang="en-US" sz="3100" u="none" cap="none" strike="noStrike">
                <a:solidFill>
                  <a:srgbClr val="422B72"/>
                </a:solidFill>
                <a:uFill>
                  <a:noFill/>
                </a:uFill>
                <a:latin typeface="Century Gothic"/>
                <a:ea typeface="Century Gothic"/>
                <a:cs typeface="Century Gothic"/>
                <a:sym typeface="Century Gothic"/>
                <a:hlinkClick r:id="rId3">
                  <a:extLst>
                    <a:ext uri="{A12FA001-AC4F-418D-AE19-62706E023703}">
                      <ahyp:hlinkClr val="tx"/>
                    </a:ext>
                  </a:extLst>
                </a:hlinkClick>
              </a:rPr>
              <a:t>1100 15th St. NW, Floor 4</a:t>
            </a:r>
            <a:br>
              <a:rPr b="0" i="0" lang="en-US" sz="3100" u="none" cap="none" strike="noStrike">
                <a:solidFill>
                  <a:srgbClr val="422B72"/>
                </a:solidFill>
                <a:uFill>
                  <a:noFill/>
                </a:uFill>
                <a:latin typeface="Century Gothic"/>
                <a:ea typeface="Century Gothic"/>
                <a:cs typeface="Century Gothic"/>
                <a:sym typeface="Century Gothic"/>
                <a:hlinkClick r:id="rId4">
                  <a:extLst>
                    <a:ext uri="{A12FA001-AC4F-418D-AE19-62706E023703}">
                      <ahyp:hlinkClr val="tx"/>
                    </a:ext>
                  </a:extLst>
                </a:hlinkClick>
              </a:rPr>
            </a:br>
            <a:r>
              <a:rPr b="0" i="0" lang="en-US" sz="3100" u="none" cap="none" strike="noStrike">
                <a:solidFill>
                  <a:srgbClr val="422B72"/>
                </a:solidFill>
                <a:uFill>
                  <a:noFill/>
                </a:uFill>
                <a:latin typeface="Century Gothic"/>
                <a:ea typeface="Century Gothic"/>
                <a:cs typeface="Century Gothic"/>
                <a:sym typeface="Century Gothic"/>
                <a:hlinkClick r:id="rId5">
                  <a:extLst>
                    <a:ext uri="{A12FA001-AC4F-418D-AE19-62706E023703}">
                      <ahyp:hlinkClr val="tx"/>
                    </a:ext>
                  </a:extLst>
                </a:hlinkClick>
              </a:rPr>
              <a:t>Washington, D.C. 20005</a:t>
            </a:r>
            <a:endParaRPr b="0" i="0" sz="3100" u="none" cap="none" strike="noStrike">
              <a:solidFill>
                <a:srgbClr val="422B72"/>
              </a:solidFill>
              <a:latin typeface="Century Gothic"/>
              <a:ea typeface="Century Gothic"/>
              <a:cs typeface="Century Gothic"/>
              <a:sym typeface="Century Gothic"/>
            </a:endParaRPr>
          </a:p>
          <a:p>
            <a:pPr indent="0" lvl="0" marL="0" marR="736600" rtl="0" algn="l">
              <a:lnSpc>
                <a:spcPct val="100000"/>
              </a:lnSpc>
              <a:spcBef>
                <a:spcPts val="2400"/>
              </a:spcBef>
              <a:spcAft>
                <a:spcPts val="0"/>
              </a:spcAft>
              <a:buClr>
                <a:srgbClr val="422B72"/>
              </a:buClr>
              <a:buSzPts val="3100"/>
              <a:buFont typeface="Century Gothic"/>
              <a:buNone/>
            </a:pPr>
            <a:r>
              <a:rPr b="0" i="0" lang="en-US" sz="3100" u="none" cap="none" strike="noStrike">
                <a:solidFill>
                  <a:srgbClr val="422B72"/>
                </a:solidFill>
                <a:latin typeface="Century Gothic"/>
                <a:ea typeface="Century Gothic"/>
                <a:cs typeface="Century Gothic"/>
                <a:sym typeface="Century Gothic"/>
              </a:rPr>
              <a:t>(202)600-9635</a:t>
            </a:r>
            <a:endParaRPr b="0" i="0" sz="3100" u="none" cap="none" strike="noStrike">
              <a:solidFill>
                <a:srgbClr val="422B72"/>
              </a:solidFill>
              <a:latin typeface="Century Gothic"/>
              <a:ea typeface="Century Gothic"/>
              <a:cs typeface="Century Gothic"/>
              <a:sym typeface="Century Gothic"/>
            </a:endParaRPr>
          </a:p>
          <a:p>
            <a:pPr indent="0" lvl="0" marL="0" marR="0" rtl="0" algn="l">
              <a:lnSpc>
                <a:spcPct val="100000"/>
              </a:lnSpc>
              <a:spcBef>
                <a:spcPts val="2400"/>
              </a:spcBef>
              <a:spcAft>
                <a:spcPts val="0"/>
              </a:spcAft>
              <a:buClr>
                <a:srgbClr val="422B72"/>
              </a:buClr>
              <a:buSzPts val="3100"/>
              <a:buFont typeface="Century Gothic"/>
              <a:buNone/>
            </a:pPr>
            <a:r>
              <a:rPr b="1" i="0" lang="en-US" sz="3100" u="none" cap="none" strike="noStrike">
                <a:solidFill>
                  <a:srgbClr val="422B72"/>
                </a:solidFill>
                <a:latin typeface="Century Gothic"/>
                <a:ea typeface="Century Gothic"/>
                <a:cs typeface="Century Gothic"/>
                <a:sym typeface="Century Gothic"/>
              </a:rPr>
              <a:t>datasociety.com</a:t>
            </a:r>
            <a:endParaRPr b="1" i="0" sz="3100" u="none" cap="none" strike="noStrike">
              <a:solidFill>
                <a:srgbClr val="422B72"/>
              </a:solidFill>
              <a:latin typeface="Century Gothic"/>
              <a:ea typeface="Century Gothic"/>
              <a:cs typeface="Century Gothic"/>
              <a:sym typeface="Century Gothic"/>
            </a:endParaRPr>
          </a:p>
          <a:p>
            <a:pPr indent="0" lvl="0" marL="0" marR="736600" rtl="0" algn="l">
              <a:lnSpc>
                <a:spcPct val="100000"/>
              </a:lnSpc>
              <a:spcBef>
                <a:spcPts val="0"/>
              </a:spcBef>
              <a:spcAft>
                <a:spcPts val="0"/>
              </a:spcAft>
              <a:buClr>
                <a:schemeClr val="dk1"/>
              </a:buClr>
              <a:buSzPts val="3100"/>
              <a:buFont typeface="Century Gothic"/>
              <a:buNone/>
            </a:pPr>
            <a:r>
              <a:t/>
            </a:r>
            <a:endParaRPr b="0" i="0" sz="3100" u="none" cap="none" strike="noStrike">
              <a:solidFill>
                <a:srgbClr val="422B72"/>
              </a:solidFill>
              <a:latin typeface="Century Gothic"/>
              <a:ea typeface="Century Gothic"/>
              <a:cs typeface="Century Gothic"/>
              <a:sym typeface="Century Gothic"/>
            </a:endParaRPr>
          </a:p>
          <a:p>
            <a:pPr indent="0" lvl="0" marL="0" marR="736600" rtl="0" algn="l">
              <a:lnSpc>
                <a:spcPct val="100000"/>
              </a:lnSpc>
              <a:spcBef>
                <a:spcPts val="2400"/>
              </a:spcBef>
              <a:spcAft>
                <a:spcPts val="0"/>
              </a:spcAft>
              <a:buClr>
                <a:schemeClr val="dk1"/>
              </a:buClr>
              <a:buSzPts val="3100"/>
              <a:buFont typeface="Century Gothic"/>
              <a:buNone/>
            </a:pPr>
            <a:r>
              <a:t/>
            </a:r>
            <a:endParaRPr b="0" i="0" sz="3100" u="none" cap="none" strike="noStrike">
              <a:solidFill>
                <a:srgbClr val="422B72"/>
              </a:solidFill>
              <a:latin typeface="Century Gothic"/>
              <a:ea typeface="Century Gothic"/>
              <a:cs typeface="Century Gothic"/>
              <a:sym typeface="Century Gothic"/>
            </a:endParaRPr>
          </a:p>
          <a:p>
            <a:pPr indent="0" lvl="0" marL="0" marR="0" rtl="0" algn="l">
              <a:lnSpc>
                <a:spcPct val="115000"/>
              </a:lnSpc>
              <a:spcBef>
                <a:spcPts val="2400"/>
              </a:spcBef>
              <a:spcAft>
                <a:spcPts val="0"/>
              </a:spcAft>
              <a:buClr>
                <a:srgbClr val="000000"/>
              </a:buClr>
              <a:buSzPts val="2400"/>
              <a:buFont typeface="Arial"/>
              <a:buNone/>
            </a:pPr>
            <a:r>
              <a:t/>
            </a:r>
            <a:endParaRPr b="0" i="0" sz="200" u="none" cap="none" strike="noStrike">
              <a:solidFill>
                <a:srgbClr val="422B72"/>
              </a:solidFill>
              <a:latin typeface="Century Gothic"/>
              <a:ea typeface="Century Gothic"/>
              <a:cs typeface="Century Gothic"/>
              <a:sym typeface="Century Gothic"/>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cons">
  <p:cSld name="Icons">
    <p:spTree>
      <p:nvGrpSpPr>
        <p:cNvPr id="229" name="Shape 229"/>
        <p:cNvGrpSpPr/>
        <p:nvPr/>
      </p:nvGrpSpPr>
      <p:grpSpPr>
        <a:xfrm>
          <a:off x="0" y="0"/>
          <a:ext cx="0" cy="0"/>
          <a:chOff x="0" y="0"/>
          <a:chExt cx="0" cy="0"/>
        </a:xfrm>
      </p:grpSpPr>
      <p:sp>
        <p:nvSpPr>
          <p:cNvPr id="230" name="Google Shape;230;p33"/>
          <p:cNvSpPr txBox="1"/>
          <p:nvPr/>
        </p:nvSpPr>
        <p:spPr>
          <a:xfrm>
            <a:off x="7283044" y="8451694"/>
            <a:ext cx="3846000" cy="708000"/>
          </a:xfrm>
          <a:prstGeom prst="rect">
            <a:avLst/>
          </a:prstGeom>
          <a:noFill/>
          <a:ln>
            <a:noFill/>
          </a:ln>
        </p:spPr>
        <p:txBody>
          <a:bodyPr anchorCtr="0" anchor="t" bIns="182850" lIns="182850" spcFirstLastPara="1" rIns="182850" wrap="square" tIns="182850">
            <a:noAutofit/>
          </a:bodyPr>
          <a:lstStyle/>
          <a:p>
            <a:pPr indent="-685800" lvl="0" marL="914400" marR="0" rtl="0" algn="l">
              <a:lnSpc>
                <a:spcPct val="100000"/>
              </a:lnSpc>
              <a:spcBef>
                <a:spcPts val="0"/>
              </a:spcBef>
              <a:spcAft>
                <a:spcPts val="0"/>
              </a:spcAft>
              <a:buClr>
                <a:schemeClr val="accent5"/>
              </a:buClr>
              <a:buSzPts val="2400"/>
              <a:buFont typeface="Century Gothic"/>
              <a:buNone/>
            </a:pPr>
            <a:r>
              <a:rPr b="1" i="0" lang="en-US" sz="3600" u="none" cap="none" strike="noStrike">
                <a:solidFill>
                  <a:schemeClr val="dk2"/>
                </a:solidFill>
                <a:latin typeface="Century Gothic"/>
                <a:ea typeface="Century Gothic"/>
                <a:cs typeface="Century Gothic"/>
                <a:sym typeface="Century Gothic"/>
              </a:rPr>
              <a:t>Chat question</a:t>
            </a:r>
            <a:endParaRPr b="0" i="0" sz="2800" u="none" cap="none" strike="noStrike">
              <a:solidFill>
                <a:srgbClr val="000000"/>
              </a:solidFill>
              <a:latin typeface="Arial"/>
              <a:ea typeface="Arial"/>
              <a:cs typeface="Arial"/>
              <a:sym typeface="Arial"/>
            </a:endParaRPr>
          </a:p>
        </p:txBody>
      </p:sp>
      <p:sp>
        <p:nvSpPr>
          <p:cNvPr id="231" name="Google Shape;231;p33"/>
          <p:cNvSpPr txBox="1"/>
          <p:nvPr/>
        </p:nvSpPr>
        <p:spPr>
          <a:xfrm>
            <a:off x="12753764" y="8451694"/>
            <a:ext cx="4917600" cy="708000"/>
          </a:xfrm>
          <a:prstGeom prst="rect">
            <a:avLst/>
          </a:prstGeom>
          <a:noFill/>
          <a:ln>
            <a:noFill/>
          </a:ln>
        </p:spPr>
        <p:txBody>
          <a:bodyPr anchorCtr="0" anchor="t" bIns="182850" lIns="182850" spcFirstLastPara="1" rIns="182850" wrap="square" tIns="182850">
            <a:noAutofit/>
          </a:bodyPr>
          <a:lstStyle/>
          <a:p>
            <a:pPr indent="-685800" lvl="0" marL="914400" marR="0" rtl="0" algn="l">
              <a:lnSpc>
                <a:spcPct val="100000"/>
              </a:lnSpc>
              <a:spcBef>
                <a:spcPts val="0"/>
              </a:spcBef>
              <a:spcAft>
                <a:spcPts val="0"/>
              </a:spcAft>
              <a:buClr>
                <a:schemeClr val="accent5"/>
              </a:buClr>
              <a:buSzPts val="2400"/>
              <a:buFont typeface="Century Gothic"/>
              <a:buNone/>
            </a:pPr>
            <a:r>
              <a:rPr b="1" i="0" lang="en-US" sz="3600" u="none" cap="none" strike="noStrike">
                <a:solidFill>
                  <a:schemeClr val="dk2"/>
                </a:solidFill>
                <a:latin typeface="Century Gothic"/>
                <a:ea typeface="Century Gothic"/>
                <a:cs typeface="Century Gothic"/>
                <a:sym typeface="Century Gothic"/>
              </a:rPr>
              <a:t>Knowledge check</a:t>
            </a:r>
            <a:endParaRPr b="0" i="0" sz="2800" u="none" cap="none" strike="noStrike">
              <a:solidFill>
                <a:srgbClr val="000000"/>
              </a:solidFill>
              <a:latin typeface="Arial"/>
              <a:ea typeface="Arial"/>
              <a:cs typeface="Arial"/>
              <a:sym typeface="Arial"/>
            </a:endParaRPr>
          </a:p>
        </p:txBody>
      </p:sp>
      <p:sp>
        <p:nvSpPr>
          <p:cNvPr id="232" name="Google Shape;232;p33"/>
          <p:cNvSpPr txBox="1"/>
          <p:nvPr/>
        </p:nvSpPr>
        <p:spPr>
          <a:xfrm>
            <a:off x="18947872" y="8451694"/>
            <a:ext cx="4542600" cy="708000"/>
          </a:xfrm>
          <a:prstGeom prst="rect">
            <a:avLst/>
          </a:prstGeom>
          <a:noFill/>
          <a:ln>
            <a:noFill/>
          </a:ln>
        </p:spPr>
        <p:txBody>
          <a:bodyPr anchorCtr="0" anchor="t" bIns="182850" lIns="182850" spcFirstLastPara="1" rIns="182850" wrap="square" tIns="182850">
            <a:noAutofit/>
          </a:bodyPr>
          <a:lstStyle/>
          <a:p>
            <a:pPr indent="-685800" lvl="0" marL="914400" marR="0" rtl="0" algn="l">
              <a:lnSpc>
                <a:spcPct val="100000"/>
              </a:lnSpc>
              <a:spcBef>
                <a:spcPts val="0"/>
              </a:spcBef>
              <a:spcAft>
                <a:spcPts val="0"/>
              </a:spcAft>
              <a:buClr>
                <a:schemeClr val="accent5"/>
              </a:buClr>
              <a:buSzPts val="2400"/>
              <a:buFont typeface="Century Gothic"/>
              <a:buNone/>
            </a:pPr>
            <a:r>
              <a:rPr b="1" i="0" lang="en-US" sz="3600" u="none" cap="none" strike="noStrike">
                <a:solidFill>
                  <a:schemeClr val="dk2"/>
                </a:solidFill>
                <a:latin typeface="Century Gothic"/>
                <a:ea typeface="Century Gothic"/>
                <a:cs typeface="Century Gothic"/>
                <a:sym typeface="Century Gothic"/>
              </a:rPr>
              <a:t>Exercise / activity</a:t>
            </a:r>
            <a:endParaRPr b="0" i="0" sz="2800" u="none" cap="none" strike="noStrike">
              <a:solidFill>
                <a:srgbClr val="000000"/>
              </a:solidFill>
              <a:latin typeface="Arial"/>
              <a:ea typeface="Arial"/>
              <a:cs typeface="Arial"/>
              <a:sym typeface="Arial"/>
            </a:endParaRPr>
          </a:p>
        </p:txBody>
      </p:sp>
      <p:sp>
        <p:nvSpPr>
          <p:cNvPr id="233" name="Google Shape;233;p33"/>
          <p:cNvSpPr txBox="1"/>
          <p:nvPr/>
        </p:nvSpPr>
        <p:spPr>
          <a:xfrm>
            <a:off x="251956" y="8451694"/>
            <a:ext cx="5754600" cy="708000"/>
          </a:xfrm>
          <a:prstGeom prst="rect">
            <a:avLst/>
          </a:prstGeom>
          <a:noFill/>
          <a:ln>
            <a:noFill/>
          </a:ln>
        </p:spPr>
        <p:txBody>
          <a:bodyPr anchorCtr="0" anchor="t" bIns="182850" lIns="182850" spcFirstLastPara="1" rIns="182850" wrap="square" tIns="182850">
            <a:noAutofit/>
          </a:bodyPr>
          <a:lstStyle/>
          <a:p>
            <a:pPr indent="0" lvl="0" marL="0" marR="0" rtl="0" algn="ctr">
              <a:lnSpc>
                <a:spcPct val="100000"/>
              </a:lnSpc>
              <a:spcBef>
                <a:spcPts val="0"/>
              </a:spcBef>
              <a:spcAft>
                <a:spcPts val="0"/>
              </a:spcAft>
              <a:buClr>
                <a:schemeClr val="accent5"/>
              </a:buClr>
              <a:buSzPts val="2400"/>
              <a:buFont typeface="Century Gothic"/>
              <a:buNone/>
            </a:pPr>
            <a:r>
              <a:rPr b="1" i="0" lang="en-US" sz="3600" u="none" cap="none" strike="noStrike">
                <a:solidFill>
                  <a:schemeClr val="dk2"/>
                </a:solidFill>
                <a:latin typeface="Century Gothic"/>
                <a:ea typeface="Century Gothic"/>
                <a:cs typeface="Century Gothic"/>
                <a:sym typeface="Century Gothic"/>
              </a:rPr>
              <a:t>Discussion / breakout</a:t>
            </a:r>
            <a:endParaRPr b="0" i="0" sz="2800" u="none" cap="none" strike="noStrike">
              <a:solidFill>
                <a:srgbClr val="000000"/>
              </a:solidFill>
              <a:latin typeface="Arial"/>
              <a:ea typeface="Arial"/>
              <a:cs typeface="Arial"/>
              <a:sym typeface="Arial"/>
            </a:endParaRPr>
          </a:p>
        </p:txBody>
      </p:sp>
      <p:sp>
        <p:nvSpPr>
          <p:cNvPr id="234" name="Google Shape;234;p33"/>
          <p:cNvSpPr txBox="1"/>
          <p:nvPr/>
        </p:nvSpPr>
        <p:spPr>
          <a:xfrm>
            <a:off x="481576" y="1190646"/>
            <a:ext cx="21264000" cy="1046700"/>
          </a:xfrm>
          <a:prstGeom prst="rect">
            <a:avLst/>
          </a:prstGeom>
          <a:noFill/>
          <a:ln>
            <a:noFill/>
          </a:ln>
        </p:spPr>
        <p:txBody>
          <a:bodyPr anchorCtr="0" anchor="t" bIns="91400" lIns="182850" spcFirstLastPara="1" rIns="182850" wrap="square" tIns="91400">
            <a:spAutoFit/>
          </a:bodyPr>
          <a:lstStyle/>
          <a:p>
            <a:pPr indent="0" lvl="0" marL="0" marR="0" rtl="0" algn="l">
              <a:lnSpc>
                <a:spcPct val="100000"/>
              </a:lnSpc>
              <a:spcBef>
                <a:spcPts val="0"/>
              </a:spcBef>
              <a:spcAft>
                <a:spcPts val="0"/>
              </a:spcAft>
              <a:buClr>
                <a:srgbClr val="000000"/>
              </a:buClr>
              <a:buSzPts val="5600"/>
              <a:buFont typeface="Arial"/>
              <a:buNone/>
            </a:pPr>
            <a:r>
              <a:rPr b="1" i="0" lang="en-US" sz="5600" u="none" cap="none" strike="noStrike">
                <a:solidFill>
                  <a:schemeClr val="dk1"/>
                </a:solidFill>
                <a:latin typeface="Century Gothic"/>
                <a:ea typeface="Century Gothic"/>
                <a:cs typeface="Century Gothic"/>
                <a:sym typeface="Century Gothic"/>
              </a:rPr>
              <a:t>General icon set I – copy icons into new slides as necessary</a:t>
            </a:r>
            <a:endParaRPr b="0" i="0" sz="2800" u="none" cap="none" strike="noStrike">
              <a:solidFill>
                <a:srgbClr val="000000"/>
              </a:solidFill>
              <a:latin typeface="Arial"/>
              <a:ea typeface="Arial"/>
              <a:cs typeface="Arial"/>
              <a:sym typeface="Arial"/>
            </a:endParaRPr>
          </a:p>
        </p:txBody>
      </p:sp>
      <p:pic>
        <p:nvPicPr>
          <p:cNvPr descr="Icon&#10;&#10;Description automatically generated" id="235" name="Google Shape;235;p33"/>
          <p:cNvPicPr preferRelativeResize="0"/>
          <p:nvPr/>
        </p:nvPicPr>
        <p:blipFill rotWithShape="1">
          <a:blip r:embed="rId2">
            <a:alphaModFix/>
          </a:blip>
          <a:srcRect b="0" l="0" r="0" t="0"/>
          <a:stretch/>
        </p:blipFill>
        <p:spPr>
          <a:xfrm>
            <a:off x="481576" y="3060500"/>
            <a:ext cx="5272760" cy="5272760"/>
          </a:xfrm>
          <a:prstGeom prst="rect">
            <a:avLst/>
          </a:prstGeom>
          <a:noFill/>
          <a:ln>
            <a:noFill/>
          </a:ln>
        </p:spPr>
      </p:pic>
      <p:pic>
        <p:nvPicPr>
          <p:cNvPr descr="Icon&#10;&#10;Description automatically generated" id="236" name="Google Shape;236;p33"/>
          <p:cNvPicPr preferRelativeResize="0"/>
          <p:nvPr/>
        </p:nvPicPr>
        <p:blipFill rotWithShape="1">
          <a:blip r:embed="rId3">
            <a:alphaModFix/>
          </a:blip>
          <a:srcRect b="0" l="0" r="0" t="0"/>
          <a:stretch/>
        </p:blipFill>
        <p:spPr>
          <a:xfrm>
            <a:off x="18574750" y="3231458"/>
            <a:ext cx="5272760" cy="5272760"/>
          </a:xfrm>
          <a:prstGeom prst="rect">
            <a:avLst/>
          </a:prstGeom>
          <a:noFill/>
          <a:ln>
            <a:noFill/>
          </a:ln>
        </p:spPr>
      </p:pic>
      <p:pic>
        <p:nvPicPr>
          <p:cNvPr descr="Icon&#10;&#10;Description automatically generated" id="237" name="Google Shape;237;p33"/>
          <p:cNvPicPr preferRelativeResize="0"/>
          <p:nvPr/>
        </p:nvPicPr>
        <p:blipFill rotWithShape="1">
          <a:blip r:embed="rId4">
            <a:alphaModFix/>
          </a:blip>
          <a:srcRect b="0" l="0" r="0" t="0"/>
          <a:stretch/>
        </p:blipFill>
        <p:spPr>
          <a:xfrm>
            <a:off x="12657664" y="3178934"/>
            <a:ext cx="5272760" cy="5272760"/>
          </a:xfrm>
          <a:prstGeom prst="rect">
            <a:avLst/>
          </a:prstGeom>
          <a:noFill/>
          <a:ln>
            <a:noFill/>
          </a:ln>
        </p:spPr>
      </p:pic>
      <p:pic>
        <p:nvPicPr>
          <p:cNvPr descr="Icon&#10;&#10;Description automatically generated" id="238" name="Google Shape;238;p33"/>
          <p:cNvPicPr preferRelativeResize="0"/>
          <p:nvPr/>
        </p:nvPicPr>
        <p:blipFill rotWithShape="1">
          <a:blip r:embed="rId5">
            <a:alphaModFix/>
          </a:blip>
          <a:srcRect b="0" l="0" r="0" t="0"/>
          <a:stretch/>
        </p:blipFill>
        <p:spPr>
          <a:xfrm>
            <a:off x="6398660" y="3231458"/>
            <a:ext cx="5272760" cy="5272760"/>
          </a:xfrm>
          <a:prstGeom prst="rect">
            <a:avLst/>
          </a:prstGeom>
          <a:noFill/>
          <a:ln>
            <a:noFill/>
          </a:ln>
        </p:spPr>
      </p:pic>
      <p:sp>
        <p:nvSpPr>
          <p:cNvPr id="239" name="Google Shape;239;p33"/>
          <p:cNvSpPr txBox="1"/>
          <p:nvPr>
            <p:ph idx="12" type="sldNum"/>
          </p:nvPr>
        </p:nvSpPr>
        <p:spPr>
          <a:xfrm>
            <a:off x="22818090" y="12666269"/>
            <a:ext cx="1463100" cy="1050000"/>
          </a:xfrm>
          <a:prstGeom prst="rect">
            <a:avLst/>
          </a:prstGeom>
          <a:noFill/>
          <a:ln>
            <a:noFill/>
          </a:ln>
        </p:spPr>
        <p:txBody>
          <a:bodyPr anchorCtr="0" anchor="t" bIns="182850" lIns="182850" spcFirstLastPara="1" rIns="182850" wrap="square" tIns="182850">
            <a:normAutofit/>
          </a:bodyPr>
          <a:lstStyle>
            <a:lvl1pPr indent="0" lvl="0" marL="0" marR="0" algn="r">
              <a:lnSpc>
                <a:spcPct val="100000"/>
              </a:lnSpc>
              <a:spcBef>
                <a:spcPts val="0"/>
              </a:spcBef>
              <a:spcAft>
                <a:spcPts val="0"/>
              </a:spcAft>
              <a:buClr>
                <a:schemeClr val="accent1"/>
              </a:buClr>
              <a:buSzPts val="2400"/>
              <a:buFont typeface="Century Gothic"/>
              <a:buNone/>
              <a:defRPr b="0" i="0" sz="3200" u="none" cap="none" strike="noStrike">
                <a:solidFill>
                  <a:schemeClr val="dk2"/>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chemeClr val="accent1"/>
              </a:buClr>
              <a:buSzPts val="2400"/>
              <a:buFont typeface="Century Gothic"/>
              <a:buNone/>
              <a:defRPr b="0" i="0" sz="3200" u="none" cap="none" strike="noStrike">
                <a:solidFill>
                  <a:schemeClr val="dk2"/>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chemeClr val="accent1"/>
              </a:buClr>
              <a:buSzPts val="2400"/>
              <a:buFont typeface="Century Gothic"/>
              <a:buNone/>
              <a:defRPr b="0" i="0" sz="3200" u="none" cap="none" strike="noStrike">
                <a:solidFill>
                  <a:schemeClr val="dk2"/>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chemeClr val="accent1"/>
              </a:buClr>
              <a:buSzPts val="2400"/>
              <a:buFont typeface="Century Gothic"/>
              <a:buNone/>
              <a:defRPr b="0" i="0" sz="3200" u="none" cap="none" strike="noStrike">
                <a:solidFill>
                  <a:schemeClr val="dk2"/>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chemeClr val="accent1"/>
              </a:buClr>
              <a:buSzPts val="2400"/>
              <a:buFont typeface="Century Gothic"/>
              <a:buNone/>
              <a:defRPr b="0" i="0" sz="3200" u="none" cap="none" strike="noStrike">
                <a:solidFill>
                  <a:schemeClr val="dk2"/>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chemeClr val="accent1"/>
              </a:buClr>
              <a:buSzPts val="2400"/>
              <a:buFont typeface="Century Gothic"/>
              <a:buNone/>
              <a:defRPr b="0" i="0" sz="3200" u="none" cap="none" strike="noStrike">
                <a:solidFill>
                  <a:schemeClr val="dk2"/>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chemeClr val="accent1"/>
              </a:buClr>
              <a:buSzPts val="2400"/>
              <a:buFont typeface="Century Gothic"/>
              <a:buNone/>
              <a:defRPr b="0" i="0" sz="3200" u="none" cap="none" strike="noStrike">
                <a:solidFill>
                  <a:schemeClr val="dk2"/>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chemeClr val="accent1"/>
              </a:buClr>
              <a:buSzPts val="2400"/>
              <a:buFont typeface="Century Gothic"/>
              <a:buNone/>
              <a:defRPr b="0" i="0" sz="3200" u="none" cap="none" strike="noStrike">
                <a:solidFill>
                  <a:schemeClr val="dk2"/>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chemeClr val="accent1"/>
              </a:buClr>
              <a:buSzPts val="2400"/>
              <a:buFont typeface="Century Gothic"/>
              <a:buNone/>
              <a:defRPr b="0" i="0" sz="3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Icons">
  <p:cSld name="1_Icons">
    <p:spTree>
      <p:nvGrpSpPr>
        <p:cNvPr id="240" name="Shape 240"/>
        <p:cNvGrpSpPr/>
        <p:nvPr/>
      </p:nvGrpSpPr>
      <p:grpSpPr>
        <a:xfrm>
          <a:off x="0" y="0"/>
          <a:ext cx="0" cy="0"/>
          <a:chOff x="0" y="0"/>
          <a:chExt cx="0" cy="0"/>
        </a:xfrm>
      </p:grpSpPr>
      <p:sp>
        <p:nvSpPr>
          <p:cNvPr id="241" name="Google Shape;241;p34"/>
          <p:cNvSpPr txBox="1"/>
          <p:nvPr/>
        </p:nvSpPr>
        <p:spPr>
          <a:xfrm>
            <a:off x="7457230" y="8451694"/>
            <a:ext cx="3846000" cy="708000"/>
          </a:xfrm>
          <a:prstGeom prst="rect">
            <a:avLst/>
          </a:prstGeom>
          <a:noFill/>
          <a:ln>
            <a:noFill/>
          </a:ln>
        </p:spPr>
        <p:txBody>
          <a:bodyPr anchorCtr="0" anchor="t" bIns="182850" lIns="182850" spcFirstLastPara="1" rIns="182850" wrap="square" tIns="182850">
            <a:noAutofit/>
          </a:bodyPr>
          <a:lstStyle/>
          <a:p>
            <a:pPr indent="-685800" lvl="0" marL="914400" marR="0" rtl="0" algn="l">
              <a:lnSpc>
                <a:spcPct val="100000"/>
              </a:lnSpc>
              <a:spcBef>
                <a:spcPts val="0"/>
              </a:spcBef>
              <a:spcAft>
                <a:spcPts val="0"/>
              </a:spcAft>
              <a:buClr>
                <a:schemeClr val="accent5"/>
              </a:buClr>
              <a:buSzPts val="2400"/>
              <a:buFont typeface="Century Gothic"/>
              <a:buNone/>
            </a:pPr>
            <a:r>
              <a:rPr b="1" i="0" lang="en-US" sz="3600" u="none" cap="none" strike="noStrike">
                <a:solidFill>
                  <a:schemeClr val="dk2"/>
                </a:solidFill>
                <a:latin typeface="Century Gothic"/>
                <a:ea typeface="Century Gothic"/>
                <a:cs typeface="Century Gothic"/>
                <a:sym typeface="Century Gothic"/>
              </a:rPr>
              <a:t>Raise hand</a:t>
            </a:r>
            <a:endParaRPr b="0" i="0" sz="2800" u="none" cap="none" strike="noStrike">
              <a:solidFill>
                <a:srgbClr val="000000"/>
              </a:solidFill>
              <a:latin typeface="Arial"/>
              <a:ea typeface="Arial"/>
              <a:cs typeface="Arial"/>
              <a:sym typeface="Arial"/>
            </a:endParaRPr>
          </a:p>
        </p:txBody>
      </p:sp>
      <p:sp>
        <p:nvSpPr>
          <p:cNvPr id="242" name="Google Shape;242;p34"/>
          <p:cNvSpPr txBox="1"/>
          <p:nvPr/>
        </p:nvSpPr>
        <p:spPr>
          <a:xfrm>
            <a:off x="251956" y="8451694"/>
            <a:ext cx="5754600" cy="708000"/>
          </a:xfrm>
          <a:prstGeom prst="rect">
            <a:avLst/>
          </a:prstGeom>
          <a:noFill/>
          <a:ln>
            <a:noFill/>
          </a:ln>
        </p:spPr>
        <p:txBody>
          <a:bodyPr anchorCtr="0" anchor="t" bIns="182850" lIns="182850" spcFirstLastPara="1" rIns="182850" wrap="square" tIns="182850">
            <a:noAutofit/>
          </a:bodyPr>
          <a:lstStyle/>
          <a:p>
            <a:pPr indent="0" lvl="0" marL="0" marR="0" rtl="0" algn="ctr">
              <a:lnSpc>
                <a:spcPct val="100000"/>
              </a:lnSpc>
              <a:spcBef>
                <a:spcPts val="0"/>
              </a:spcBef>
              <a:spcAft>
                <a:spcPts val="0"/>
              </a:spcAft>
              <a:buClr>
                <a:schemeClr val="accent5"/>
              </a:buClr>
              <a:buSzPts val="2400"/>
              <a:buFont typeface="Century Gothic"/>
              <a:buNone/>
            </a:pPr>
            <a:r>
              <a:rPr b="1" i="0" lang="en-US" sz="3600" u="none" cap="none" strike="noStrike">
                <a:solidFill>
                  <a:schemeClr val="dk2"/>
                </a:solidFill>
                <a:latin typeface="Century Gothic"/>
                <a:ea typeface="Century Gothic"/>
                <a:cs typeface="Century Gothic"/>
                <a:sym typeface="Century Gothic"/>
              </a:rPr>
              <a:t>Video</a:t>
            </a:r>
            <a:endParaRPr b="0" i="0" sz="2800" u="none" cap="none" strike="noStrike">
              <a:solidFill>
                <a:srgbClr val="000000"/>
              </a:solidFill>
              <a:latin typeface="Arial"/>
              <a:ea typeface="Arial"/>
              <a:cs typeface="Arial"/>
              <a:sym typeface="Arial"/>
            </a:endParaRPr>
          </a:p>
        </p:txBody>
      </p:sp>
      <p:sp>
        <p:nvSpPr>
          <p:cNvPr id="243" name="Google Shape;243;p34"/>
          <p:cNvSpPr txBox="1"/>
          <p:nvPr/>
        </p:nvSpPr>
        <p:spPr>
          <a:xfrm>
            <a:off x="481576" y="1190646"/>
            <a:ext cx="21264000" cy="1046700"/>
          </a:xfrm>
          <a:prstGeom prst="rect">
            <a:avLst/>
          </a:prstGeom>
          <a:noFill/>
          <a:ln>
            <a:noFill/>
          </a:ln>
        </p:spPr>
        <p:txBody>
          <a:bodyPr anchorCtr="0" anchor="t" bIns="91400" lIns="182850" spcFirstLastPara="1" rIns="182850" wrap="square" tIns="91400">
            <a:spAutoFit/>
          </a:bodyPr>
          <a:lstStyle/>
          <a:p>
            <a:pPr indent="0" lvl="0" marL="0" marR="0" rtl="0" algn="l">
              <a:lnSpc>
                <a:spcPct val="100000"/>
              </a:lnSpc>
              <a:spcBef>
                <a:spcPts val="0"/>
              </a:spcBef>
              <a:spcAft>
                <a:spcPts val="0"/>
              </a:spcAft>
              <a:buClr>
                <a:srgbClr val="000000"/>
              </a:buClr>
              <a:buSzPts val="5600"/>
              <a:buFont typeface="Arial"/>
              <a:buNone/>
            </a:pPr>
            <a:r>
              <a:rPr b="1" i="0" lang="en-US" sz="5600" u="none" cap="none" strike="noStrike">
                <a:solidFill>
                  <a:schemeClr val="dk1"/>
                </a:solidFill>
                <a:latin typeface="Century Gothic"/>
                <a:ea typeface="Century Gothic"/>
                <a:cs typeface="Century Gothic"/>
                <a:sym typeface="Century Gothic"/>
              </a:rPr>
              <a:t>General icon set II – copy icons into new slides as necessary</a:t>
            </a:r>
            <a:endParaRPr b="0" i="0" sz="2800" u="none" cap="none" strike="noStrike">
              <a:solidFill>
                <a:srgbClr val="000000"/>
              </a:solidFill>
              <a:latin typeface="Arial"/>
              <a:ea typeface="Arial"/>
              <a:cs typeface="Arial"/>
              <a:sym typeface="Arial"/>
            </a:endParaRPr>
          </a:p>
        </p:txBody>
      </p:sp>
      <p:pic>
        <p:nvPicPr>
          <p:cNvPr descr="Icon&#10;&#10;Description automatically generated" id="244" name="Google Shape;244;p34"/>
          <p:cNvPicPr preferRelativeResize="0"/>
          <p:nvPr/>
        </p:nvPicPr>
        <p:blipFill rotWithShape="1">
          <a:blip r:embed="rId2">
            <a:alphaModFix/>
          </a:blip>
          <a:srcRect b="0" l="0" r="0" t="0"/>
          <a:stretch/>
        </p:blipFill>
        <p:spPr>
          <a:xfrm>
            <a:off x="6563386" y="3123448"/>
            <a:ext cx="5328246" cy="5328246"/>
          </a:xfrm>
          <a:prstGeom prst="rect">
            <a:avLst/>
          </a:prstGeom>
          <a:noFill/>
          <a:ln>
            <a:noFill/>
          </a:ln>
        </p:spPr>
      </p:pic>
      <p:pic>
        <p:nvPicPr>
          <p:cNvPr descr="Icon&#10;&#10;Description automatically generated" id="245" name="Google Shape;245;p34"/>
          <p:cNvPicPr preferRelativeResize="0"/>
          <p:nvPr/>
        </p:nvPicPr>
        <p:blipFill rotWithShape="1">
          <a:blip r:embed="rId3">
            <a:alphaModFix/>
          </a:blip>
          <a:srcRect b="0" l="0" r="0" t="0"/>
          <a:stretch/>
        </p:blipFill>
        <p:spPr>
          <a:xfrm>
            <a:off x="465154" y="3123446"/>
            <a:ext cx="5328246" cy="5328246"/>
          </a:xfrm>
          <a:prstGeom prst="rect">
            <a:avLst/>
          </a:prstGeom>
          <a:noFill/>
          <a:ln>
            <a:noFill/>
          </a:ln>
        </p:spPr>
      </p:pic>
      <p:sp>
        <p:nvSpPr>
          <p:cNvPr id="246" name="Google Shape;246;p34"/>
          <p:cNvSpPr txBox="1"/>
          <p:nvPr>
            <p:ph idx="12" type="sldNum"/>
          </p:nvPr>
        </p:nvSpPr>
        <p:spPr>
          <a:xfrm>
            <a:off x="22818090" y="12666269"/>
            <a:ext cx="1463100" cy="1050000"/>
          </a:xfrm>
          <a:prstGeom prst="rect">
            <a:avLst/>
          </a:prstGeom>
          <a:noFill/>
          <a:ln>
            <a:noFill/>
          </a:ln>
        </p:spPr>
        <p:txBody>
          <a:bodyPr anchorCtr="0" anchor="t" bIns="182850" lIns="182850" spcFirstLastPara="1" rIns="182850" wrap="square" tIns="182850">
            <a:normAutofit/>
          </a:bodyPr>
          <a:lstStyle>
            <a:lvl1pPr indent="0" lvl="0" marL="0" marR="0" algn="r">
              <a:lnSpc>
                <a:spcPct val="100000"/>
              </a:lnSpc>
              <a:spcBef>
                <a:spcPts val="0"/>
              </a:spcBef>
              <a:spcAft>
                <a:spcPts val="0"/>
              </a:spcAft>
              <a:buClr>
                <a:schemeClr val="accent1"/>
              </a:buClr>
              <a:buSzPts val="2400"/>
              <a:buFont typeface="Century Gothic"/>
              <a:buNone/>
              <a:defRPr b="0" i="0" sz="3200" u="none" cap="none" strike="noStrike">
                <a:solidFill>
                  <a:schemeClr val="dk2"/>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chemeClr val="accent1"/>
              </a:buClr>
              <a:buSzPts val="2400"/>
              <a:buFont typeface="Century Gothic"/>
              <a:buNone/>
              <a:defRPr b="0" i="0" sz="3200" u="none" cap="none" strike="noStrike">
                <a:solidFill>
                  <a:schemeClr val="dk2"/>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chemeClr val="accent1"/>
              </a:buClr>
              <a:buSzPts val="2400"/>
              <a:buFont typeface="Century Gothic"/>
              <a:buNone/>
              <a:defRPr b="0" i="0" sz="3200" u="none" cap="none" strike="noStrike">
                <a:solidFill>
                  <a:schemeClr val="dk2"/>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chemeClr val="accent1"/>
              </a:buClr>
              <a:buSzPts val="2400"/>
              <a:buFont typeface="Century Gothic"/>
              <a:buNone/>
              <a:defRPr b="0" i="0" sz="3200" u="none" cap="none" strike="noStrike">
                <a:solidFill>
                  <a:schemeClr val="dk2"/>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chemeClr val="accent1"/>
              </a:buClr>
              <a:buSzPts val="2400"/>
              <a:buFont typeface="Century Gothic"/>
              <a:buNone/>
              <a:defRPr b="0" i="0" sz="3200" u="none" cap="none" strike="noStrike">
                <a:solidFill>
                  <a:schemeClr val="dk2"/>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chemeClr val="accent1"/>
              </a:buClr>
              <a:buSzPts val="2400"/>
              <a:buFont typeface="Century Gothic"/>
              <a:buNone/>
              <a:defRPr b="0" i="0" sz="3200" u="none" cap="none" strike="noStrike">
                <a:solidFill>
                  <a:schemeClr val="dk2"/>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chemeClr val="accent1"/>
              </a:buClr>
              <a:buSzPts val="2400"/>
              <a:buFont typeface="Century Gothic"/>
              <a:buNone/>
              <a:defRPr b="0" i="0" sz="3200" u="none" cap="none" strike="noStrike">
                <a:solidFill>
                  <a:schemeClr val="dk2"/>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chemeClr val="accent1"/>
              </a:buClr>
              <a:buSzPts val="2400"/>
              <a:buFont typeface="Century Gothic"/>
              <a:buNone/>
              <a:defRPr b="0" i="0" sz="3200" u="none" cap="none" strike="noStrike">
                <a:solidFill>
                  <a:schemeClr val="dk2"/>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chemeClr val="accent1"/>
              </a:buClr>
              <a:buSzPts val="2400"/>
              <a:buFont typeface="Century Gothic"/>
              <a:buNone/>
              <a:defRPr b="0" i="0" sz="3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2 columns (RH gray)">
  <p:cSld name="1_Title and 2 columns (RH gray)">
    <p:spTree>
      <p:nvGrpSpPr>
        <p:cNvPr id="247" name="Shape 247"/>
        <p:cNvGrpSpPr/>
        <p:nvPr/>
      </p:nvGrpSpPr>
      <p:grpSpPr>
        <a:xfrm>
          <a:off x="0" y="0"/>
          <a:ext cx="0" cy="0"/>
          <a:chOff x="0" y="0"/>
          <a:chExt cx="0" cy="0"/>
        </a:xfrm>
      </p:grpSpPr>
      <p:sp>
        <p:nvSpPr>
          <p:cNvPr id="248" name="Google Shape;248;p35"/>
          <p:cNvSpPr/>
          <p:nvPr/>
        </p:nvSpPr>
        <p:spPr>
          <a:xfrm>
            <a:off x="12192000" y="-334"/>
            <a:ext cx="12192000" cy="13716000"/>
          </a:xfrm>
          <a:prstGeom prst="rect">
            <a:avLst/>
          </a:prstGeom>
          <a:solidFill>
            <a:schemeClr val="lt2"/>
          </a:solidFill>
          <a:ln>
            <a:noFill/>
          </a:ln>
        </p:spPr>
        <p:txBody>
          <a:bodyPr anchorCtr="0" anchor="ctr" bIns="219400" lIns="219400" spcFirstLastPara="1" rIns="219400" wrap="square" tIns="219400">
            <a:noAutofit/>
          </a:bodyPr>
          <a:lstStyle/>
          <a:p>
            <a:pPr indent="0" lvl="0" marL="0" marR="0" rtl="0" algn="l">
              <a:lnSpc>
                <a:spcPct val="100000"/>
              </a:lnSpc>
              <a:spcBef>
                <a:spcPts val="0"/>
              </a:spcBef>
              <a:spcAft>
                <a:spcPts val="0"/>
              </a:spcAft>
              <a:buClr>
                <a:schemeClr val="dk1"/>
              </a:buClr>
              <a:buSzPts val="4300"/>
              <a:buFont typeface="Century Gothic"/>
              <a:buNone/>
            </a:pPr>
            <a:r>
              <a:t/>
            </a:r>
            <a:endParaRPr b="0" i="0" sz="4300" u="none" cap="none" strike="noStrike">
              <a:solidFill>
                <a:schemeClr val="dk1"/>
              </a:solidFill>
              <a:latin typeface="Century Gothic"/>
              <a:ea typeface="Century Gothic"/>
              <a:cs typeface="Century Gothic"/>
              <a:sym typeface="Century Gothic"/>
            </a:endParaRPr>
          </a:p>
        </p:txBody>
      </p:sp>
      <p:sp>
        <p:nvSpPr>
          <p:cNvPr id="249" name="Google Shape;249;p35"/>
          <p:cNvSpPr txBox="1"/>
          <p:nvPr>
            <p:ph idx="12" type="sldNum"/>
          </p:nvPr>
        </p:nvSpPr>
        <p:spPr>
          <a:xfrm>
            <a:off x="22593216" y="12596946"/>
            <a:ext cx="1463100" cy="775500"/>
          </a:xfrm>
          <a:prstGeom prst="rect">
            <a:avLst/>
          </a:prstGeom>
          <a:noFill/>
          <a:ln>
            <a:noFill/>
          </a:ln>
        </p:spPr>
        <p:txBody>
          <a:bodyPr anchorCtr="0" anchor="ctr" bIns="182850" lIns="182850" spcFirstLastPara="1" rIns="182850" wrap="square" tIns="182850">
            <a:normAutofit/>
          </a:bodyPr>
          <a:lstStyle>
            <a:lvl1pPr indent="0" lvl="0"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
        <p:nvSpPr>
          <p:cNvPr id="250" name="Google Shape;250;p35"/>
          <p:cNvSpPr txBox="1"/>
          <p:nvPr>
            <p:ph idx="1" type="body"/>
          </p:nvPr>
        </p:nvSpPr>
        <p:spPr>
          <a:xfrm>
            <a:off x="831200" y="3073268"/>
            <a:ext cx="10666500" cy="9110100"/>
          </a:xfrm>
          <a:prstGeom prst="rect">
            <a:avLst/>
          </a:prstGeom>
          <a:noFill/>
          <a:ln>
            <a:noFill/>
          </a:ln>
        </p:spPr>
        <p:txBody>
          <a:bodyPr anchorCtr="0" anchor="t" bIns="182850" lIns="182850" spcFirstLastPara="1" rIns="182850" wrap="square" tIns="182850">
            <a:normAutofit/>
          </a:bodyPr>
          <a:lstStyle>
            <a:lvl1pPr indent="-482600" lvl="0" marL="457200" algn="l">
              <a:lnSpc>
                <a:spcPct val="115000"/>
              </a:lnSpc>
              <a:spcBef>
                <a:spcPts val="0"/>
              </a:spcBef>
              <a:spcAft>
                <a:spcPts val="0"/>
              </a:spcAft>
              <a:buSzPts val="4000"/>
              <a:buChar char="●"/>
              <a:defRPr sz="4000"/>
            </a:lvl1pPr>
            <a:lvl2pPr indent="-482600" lvl="1" marL="914400" algn="l">
              <a:lnSpc>
                <a:spcPct val="115000"/>
              </a:lnSpc>
              <a:spcBef>
                <a:spcPts val="0"/>
              </a:spcBef>
              <a:spcAft>
                <a:spcPts val="0"/>
              </a:spcAft>
              <a:buSzPts val="4000"/>
              <a:buChar char="○"/>
              <a:defRPr sz="4000"/>
            </a:lvl2pPr>
            <a:lvl3pPr indent="-482600" lvl="2" marL="1371600" algn="l">
              <a:lnSpc>
                <a:spcPct val="115000"/>
              </a:lnSpc>
              <a:spcBef>
                <a:spcPts val="0"/>
              </a:spcBef>
              <a:spcAft>
                <a:spcPts val="0"/>
              </a:spcAft>
              <a:buSzPts val="4000"/>
              <a:buChar char="■"/>
              <a:defRPr sz="4000"/>
            </a:lvl3pPr>
            <a:lvl4pPr indent="-482600" lvl="3" marL="1828800" algn="l">
              <a:lnSpc>
                <a:spcPct val="115000"/>
              </a:lnSpc>
              <a:spcBef>
                <a:spcPts val="0"/>
              </a:spcBef>
              <a:spcAft>
                <a:spcPts val="0"/>
              </a:spcAft>
              <a:buSzPts val="4000"/>
              <a:buChar char="●"/>
              <a:defRPr sz="4000"/>
            </a:lvl4pPr>
            <a:lvl5pPr indent="-482600" lvl="4" marL="2286000" algn="l">
              <a:lnSpc>
                <a:spcPct val="115000"/>
              </a:lnSpc>
              <a:spcBef>
                <a:spcPts val="0"/>
              </a:spcBef>
              <a:spcAft>
                <a:spcPts val="0"/>
              </a:spcAft>
              <a:buSzPts val="4000"/>
              <a:buChar char="○"/>
              <a:defRPr sz="4000"/>
            </a:lvl5pPr>
            <a:lvl6pPr indent="-381000" lvl="5" marL="2743200" algn="l">
              <a:lnSpc>
                <a:spcPct val="115000"/>
              </a:lnSpc>
              <a:spcBef>
                <a:spcPts val="0"/>
              </a:spcBef>
              <a:spcAft>
                <a:spcPts val="0"/>
              </a:spcAft>
              <a:buSzPts val="2400"/>
              <a:buChar char="■"/>
              <a:defRPr sz="2900"/>
            </a:lvl6pPr>
            <a:lvl7pPr indent="-381000" lvl="6" marL="3200400" algn="l">
              <a:lnSpc>
                <a:spcPct val="115000"/>
              </a:lnSpc>
              <a:spcBef>
                <a:spcPts val="0"/>
              </a:spcBef>
              <a:spcAft>
                <a:spcPts val="0"/>
              </a:spcAft>
              <a:buSzPts val="2400"/>
              <a:buChar char="●"/>
              <a:defRPr sz="2900"/>
            </a:lvl7pPr>
            <a:lvl8pPr indent="-381000" lvl="7" marL="3657600" algn="l">
              <a:lnSpc>
                <a:spcPct val="115000"/>
              </a:lnSpc>
              <a:spcBef>
                <a:spcPts val="0"/>
              </a:spcBef>
              <a:spcAft>
                <a:spcPts val="0"/>
              </a:spcAft>
              <a:buSzPts val="2400"/>
              <a:buChar char="○"/>
              <a:defRPr sz="2900"/>
            </a:lvl8pPr>
            <a:lvl9pPr indent="-381000" lvl="8" marL="4114800" algn="l">
              <a:lnSpc>
                <a:spcPct val="115000"/>
              </a:lnSpc>
              <a:spcBef>
                <a:spcPts val="0"/>
              </a:spcBef>
              <a:spcAft>
                <a:spcPts val="0"/>
              </a:spcAft>
              <a:buSzPts val="2400"/>
              <a:buChar char="■"/>
              <a:defRPr sz="2900"/>
            </a:lvl9pPr>
          </a:lstStyle>
          <a:p/>
        </p:txBody>
      </p:sp>
      <p:sp>
        <p:nvSpPr>
          <p:cNvPr id="251" name="Google Shape;251;p35"/>
          <p:cNvSpPr txBox="1"/>
          <p:nvPr>
            <p:ph idx="2" type="body"/>
          </p:nvPr>
        </p:nvSpPr>
        <p:spPr>
          <a:xfrm>
            <a:off x="12886400" y="3073268"/>
            <a:ext cx="10666500" cy="9110100"/>
          </a:xfrm>
          <a:prstGeom prst="rect">
            <a:avLst/>
          </a:prstGeom>
          <a:noFill/>
          <a:ln>
            <a:noFill/>
          </a:ln>
        </p:spPr>
        <p:txBody>
          <a:bodyPr anchorCtr="0" anchor="t" bIns="182850" lIns="182850" spcFirstLastPara="1" rIns="182850" wrap="square" tIns="182850">
            <a:normAutofit/>
          </a:bodyPr>
          <a:lstStyle>
            <a:lvl1pPr indent="-482600" lvl="0" marL="457200" algn="l">
              <a:lnSpc>
                <a:spcPct val="115000"/>
              </a:lnSpc>
              <a:spcBef>
                <a:spcPts val="0"/>
              </a:spcBef>
              <a:spcAft>
                <a:spcPts val="0"/>
              </a:spcAft>
              <a:buSzPts val="4000"/>
              <a:buChar char="●"/>
              <a:defRPr sz="4000"/>
            </a:lvl1pPr>
            <a:lvl2pPr indent="-482600" lvl="1" marL="914400" algn="l">
              <a:lnSpc>
                <a:spcPct val="115000"/>
              </a:lnSpc>
              <a:spcBef>
                <a:spcPts val="0"/>
              </a:spcBef>
              <a:spcAft>
                <a:spcPts val="0"/>
              </a:spcAft>
              <a:buSzPts val="4000"/>
              <a:buChar char="○"/>
              <a:defRPr sz="4000"/>
            </a:lvl2pPr>
            <a:lvl3pPr indent="-482600" lvl="2" marL="1371600" algn="l">
              <a:lnSpc>
                <a:spcPct val="115000"/>
              </a:lnSpc>
              <a:spcBef>
                <a:spcPts val="0"/>
              </a:spcBef>
              <a:spcAft>
                <a:spcPts val="0"/>
              </a:spcAft>
              <a:buSzPts val="4000"/>
              <a:buChar char="■"/>
              <a:defRPr sz="4000"/>
            </a:lvl3pPr>
            <a:lvl4pPr indent="-482600" lvl="3" marL="1828800" algn="l">
              <a:lnSpc>
                <a:spcPct val="115000"/>
              </a:lnSpc>
              <a:spcBef>
                <a:spcPts val="0"/>
              </a:spcBef>
              <a:spcAft>
                <a:spcPts val="0"/>
              </a:spcAft>
              <a:buSzPts val="4000"/>
              <a:buChar char="●"/>
              <a:defRPr sz="4000"/>
            </a:lvl4pPr>
            <a:lvl5pPr indent="-482600" lvl="4" marL="2286000" algn="l">
              <a:lnSpc>
                <a:spcPct val="115000"/>
              </a:lnSpc>
              <a:spcBef>
                <a:spcPts val="0"/>
              </a:spcBef>
              <a:spcAft>
                <a:spcPts val="0"/>
              </a:spcAft>
              <a:buSzPts val="4000"/>
              <a:buChar char="○"/>
              <a:defRPr sz="4000"/>
            </a:lvl5pPr>
            <a:lvl6pPr indent="-381000" lvl="5" marL="2743200" algn="l">
              <a:lnSpc>
                <a:spcPct val="115000"/>
              </a:lnSpc>
              <a:spcBef>
                <a:spcPts val="0"/>
              </a:spcBef>
              <a:spcAft>
                <a:spcPts val="0"/>
              </a:spcAft>
              <a:buSzPts val="2400"/>
              <a:buChar char="■"/>
              <a:defRPr sz="2900"/>
            </a:lvl6pPr>
            <a:lvl7pPr indent="-381000" lvl="6" marL="3200400" algn="l">
              <a:lnSpc>
                <a:spcPct val="115000"/>
              </a:lnSpc>
              <a:spcBef>
                <a:spcPts val="0"/>
              </a:spcBef>
              <a:spcAft>
                <a:spcPts val="0"/>
              </a:spcAft>
              <a:buSzPts val="2400"/>
              <a:buChar char="●"/>
              <a:defRPr sz="2900"/>
            </a:lvl7pPr>
            <a:lvl8pPr indent="-381000" lvl="7" marL="3657600" algn="l">
              <a:lnSpc>
                <a:spcPct val="115000"/>
              </a:lnSpc>
              <a:spcBef>
                <a:spcPts val="0"/>
              </a:spcBef>
              <a:spcAft>
                <a:spcPts val="0"/>
              </a:spcAft>
              <a:buSzPts val="2400"/>
              <a:buChar char="○"/>
              <a:defRPr sz="2900"/>
            </a:lvl8pPr>
            <a:lvl9pPr indent="-381000" lvl="8" marL="4114800" algn="l">
              <a:lnSpc>
                <a:spcPct val="115000"/>
              </a:lnSpc>
              <a:spcBef>
                <a:spcPts val="0"/>
              </a:spcBef>
              <a:spcAft>
                <a:spcPts val="0"/>
              </a:spcAft>
              <a:buSzPts val="2400"/>
              <a:buChar char="■"/>
              <a:defRPr sz="2900"/>
            </a:lvl9pPr>
          </a:lstStyle>
          <a:p/>
        </p:txBody>
      </p:sp>
      <p:sp>
        <p:nvSpPr>
          <p:cNvPr id="252" name="Google Shape;252;p35"/>
          <p:cNvSpPr txBox="1"/>
          <p:nvPr>
            <p:ph type="title"/>
          </p:nvPr>
        </p:nvSpPr>
        <p:spPr>
          <a:xfrm>
            <a:off x="831198" y="1068660"/>
            <a:ext cx="22721700" cy="1527000"/>
          </a:xfrm>
          <a:prstGeom prst="rect">
            <a:avLst/>
          </a:prstGeom>
          <a:noFill/>
          <a:ln>
            <a:noFill/>
          </a:ln>
        </p:spPr>
        <p:txBody>
          <a:bodyPr anchorCtr="0" anchor="t" bIns="182850" lIns="182850" spcFirstLastPara="1" rIns="182850" wrap="square" tIns="182850">
            <a:normAutofit/>
          </a:bodyPr>
          <a:lstStyle>
            <a:lvl1pPr lvl="0" algn="l">
              <a:lnSpc>
                <a:spcPct val="100000"/>
              </a:lnSpc>
              <a:spcBef>
                <a:spcPts val="0"/>
              </a:spcBef>
              <a:spcAft>
                <a:spcPts val="0"/>
              </a:spcAft>
              <a:buSzPts val="5600"/>
              <a:buNone/>
              <a:defRPr sz="7200"/>
            </a:lvl1pPr>
            <a:lvl2pPr lvl="1" algn="l">
              <a:lnSpc>
                <a:spcPct val="100000"/>
              </a:lnSpc>
              <a:spcBef>
                <a:spcPts val="0"/>
              </a:spcBef>
              <a:spcAft>
                <a:spcPts val="0"/>
              </a:spcAft>
              <a:buSzPts val="5600"/>
              <a:buNone/>
              <a:defRPr/>
            </a:lvl2pPr>
            <a:lvl3pPr lvl="2" algn="l">
              <a:lnSpc>
                <a:spcPct val="100000"/>
              </a:lnSpc>
              <a:spcBef>
                <a:spcPts val="0"/>
              </a:spcBef>
              <a:spcAft>
                <a:spcPts val="0"/>
              </a:spcAft>
              <a:buSzPts val="5600"/>
              <a:buNone/>
              <a:defRPr/>
            </a:lvl3pPr>
            <a:lvl4pPr lvl="3" algn="l">
              <a:lnSpc>
                <a:spcPct val="100000"/>
              </a:lnSpc>
              <a:spcBef>
                <a:spcPts val="0"/>
              </a:spcBef>
              <a:spcAft>
                <a:spcPts val="0"/>
              </a:spcAft>
              <a:buSzPts val="5600"/>
              <a:buNone/>
              <a:defRPr/>
            </a:lvl4pPr>
            <a:lvl5pPr lvl="4" algn="l">
              <a:lnSpc>
                <a:spcPct val="100000"/>
              </a:lnSpc>
              <a:spcBef>
                <a:spcPts val="0"/>
              </a:spcBef>
              <a:spcAft>
                <a:spcPts val="0"/>
              </a:spcAft>
              <a:buSzPts val="5600"/>
              <a:buNone/>
              <a:defRPr/>
            </a:lvl5pPr>
            <a:lvl6pPr lvl="5" algn="l">
              <a:lnSpc>
                <a:spcPct val="100000"/>
              </a:lnSpc>
              <a:spcBef>
                <a:spcPts val="0"/>
              </a:spcBef>
              <a:spcAft>
                <a:spcPts val="0"/>
              </a:spcAft>
              <a:buSzPts val="5600"/>
              <a:buNone/>
              <a:defRPr/>
            </a:lvl6pPr>
            <a:lvl7pPr lvl="6" algn="l">
              <a:lnSpc>
                <a:spcPct val="100000"/>
              </a:lnSpc>
              <a:spcBef>
                <a:spcPts val="0"/>
              </a:spcBef>
              <a:spcAft>
                <a:spcPts val="0"/>
              </a:spcAft>
              <a:buSzPts val="5600"/>
              <a:buNone/>
              <a:defRPr/>
            </a:lvl7pPr>
            <a:lvl8pPr lvl="7" algn="l">
              <a:lnSpc>
                <a:spcPct val="100000"/>
              </a:lnSpc>
              <a:spcBef>
                <a:spcPts val="0"/>
              </a:spcBef>
              <a:spcAft>
                <a:spcPts val="0"/>
              </a:spcAft>
              <a:buSzPts val="5600"/>
              <a:buNone/>
              <a:defRPr/>
            </a:lvl8pPr>
            <a:lvl9pPr lvl="8" algn="l">
              <a:lnSpc>
                <a:spcPct val="100000"/>
              </a:lnSpc>
              <a:spcBef>
                <a:spcPts val="0"/>
              </a:spcBef>
              <a:spcAft>
                <a:spcPts val="0"/>
              </a:spcAft>
              <a:buSzPts val="5600"/>
              <a:buNone/>
              <a:defRPr/>
            </a:lvl9pPr>
          </a:lstStyle>
          <a:p/>
        </p:txBody>
      </p:sp>
      <p:sp>
        <p:nvSpPr>
          <p:cNvPr id="253" name="Google Shape;253;p35"/>
          <p:cNvSpPr txBox="1"/>
          <p:nvPr>
            <p:ph idx="3" type="subTitle"/>
          </p:nvPr>
        </p:nvSpPr>
        <p:spPr>
          <a:xfrm>
            <a:off x="831198" y="2191870"/>
            <a:ext cx="10480800" cy="546600"/>
          </a:xfrm>
          <a:prstGeom prst="rect">
            <a:avLst/>
          </a:prstGeom>
          <a:noFill/>
          <a:ln>
            <a:noFill/>
          </a:ln>
        </p:spPr>
        <p:txBody>
          <a:bodyPr anchorCtr="0" anchor="t" bIns="182850" lIns="182850" spcFirstLastPara="1" rIns="182850" wrap="square" tIns="182850">
            <a:noAutofit/>
          </a:bodyPr>
          <a:lstStyle>
            <a:lvl1pPr lvl="0" algn="l">
              <a:lnSpc>
                <a:spcPct val="100000"/>
              </a:lnSpc>
              <a:spcBef>
                <a:spcPts val="0"/>
              </a:spcBef>
              <a:spcAft>
                <a:spcPts val="0"/>
              </a:spcAft>
              <a:buClr>
                <a:schemeClr val="accent5"/>
              </a:buClr>
              <a:buSzPts val="2400"/>
              <a:buNone/>
              <a:defRPr b="1" sz="3600">
                <a:solidFill>
                  <a:schemeClr val="accent5"/>
                </a:solidFill>
              </a:defRPr>
            </a:lvl1pPr>
            <a:lvl2pPr lvl="1" algn="l">
              <a:lnSpc>
                <a:spcPct val="100000"/>
              </a:lnSpc>
              <a:spcBef>
                <a:spcPts val="0"/>
              </a:spcBef>
              <a:spcAft>
                <a:spcPts val="0"/>
              </a:spcAft>
              <a:buClr>
                <a:schemeClr val="accent5"/>
              </a:buClr>
              <a:buSzPts val="2400"/>
              <a:buNone/>
              <a:defRPr b="1" sz="2900">
                <a:solidFill>
                  <a:schemeClr val="accent5"/>
                </a:solidFill>
              </a:defRPr>
            </a:lvl2pPr>
            <a:lvl3pPr lvl="2" algn="l">
              <a:lnSpc>
                <a:spcPct val="100000"/>
              </a:lnSpc>
              <a:spcBef>
                <a:spcPts val="0"/>
              </a:spcBef>
              <a:spcAft>
                <a:spcPts val="0"/>
              </a:spcAft>
              <a:buClr>
                <a:schemeClr val="accent5"/>
              </a:buClr>
              <a:buSzPts val="2400"/>
              <a:buNone/>
              <a:defRPr b="1" sz="2900">
                <a:solidFill>
                  <a:schemeClr val="accent5"/>
                </a:solidFill>
              </a:defRPr>
            </a:lvl3pPr>
            <a:lvl4pPr lvl="3" algn="l">
              <a:lnSpc>
                <a:spcPct val="100000"/>
              </a:lnSpc>
              <a:spcBef>
                <a:spcPts val="0"/>
              </a:spcBef>
              <a:spcAft>
                <a:spcPts val="0"/>
              </a:spcAft>
              <a:buClr>
                <a:schemeClr val="accent5"/>
              </a:buClr>
              <a:buSzPts val="2400"/>
              <a:buNone/>
              <a:defRPr b="1" sz="2900">
                <a:solidFill>
                  <a:schemeClr val="accent5"/>
                </a:solidFill>
              </a:defRPr>
            </a:lvl4pPr>
            <a:lvl5pPr lvl="4" algn="l">
              <a:lnSpc>
                <a:spcPct val="100000"/>
              </a:lnSpc>
              <a:spcBef>
                <a:spcPts val="0"/>
              </a:spcBef>
              <a:spcAft>
                <a:spcPts val="0"/>
              </a:spcAft>
              <a:buClr>
                <a:schemeClr val="accent5"/>
              </a:buClr>
              <a:buSzPts val="2400"/>
              <a:buNone/>
              <a:defRPr b="1" sz="2900">
                <a:solidFill>
                  <a:schemeClr val="accent5"/>
                </a:solidFill>
              </a:defRPr>
            </a:lvl5pPr>
            <a:lvl6pPr lvl="5" algn="l">
              <a:lnSpc>
                <a:spcPct val="100000"/>
              </a:lnSpc>
              <a:spcBef>
                <a:spcPts val="0"/>
              </a:spcBef>
              <a:spcAft>
                <a:spcPts val="0"/>
              </a:spcAft>
              <a:buClr>
                <a:schemeClr val="accent5"/>
              </a:buClr>
              <a:buSzPts val="2400"/>
              <a:buNone/>
              <a:defRPr b="1" sz="2900">
                <a:solidFill>
                  <a:schemeClr val="accent5"/>
                </a:solidFill>
              </a:defRPr>
            </a:lvl6pPr>
            <a:lvl7pPr lvl="6" algn="l">
              <a:lnSpc>
                <a:spcPct val="100000"/>
              </a:lnSpc>
              <a:spcBef>
                <a:spcPts val="0"/>
              </a:spcBef>
              <a:spcAft>
                <a:spcPts val="0"/>
              </a:spcAft>
              <a:buClr>
                <a:schemeClr val="accent5"/>
              </a:buClr>
              <a:buSzPts val="2400"/>
              <a:buNone/>
              <a:defRPr b="1" sz="2900">
                <a:solidFill>
                  <a:schemeClr val="accent5"/>
                </a:solidFill>
              </a:defRPr>
            </a:lvl7pPr>
            <a:lvl8pPr lvl="7" algn="l">
              <a:lnSpc>
                <a:spcPct val="100000"/>
              </a:lnSpc>
              <a:spcBef>
                <a:spcPts val="0"/>
              </a:spcBef>
              <a:spcAft>
                <a:spcPts val="0"/>
              </a:spcAft>
              <a:buClr>
                <a:schemeClr val="accent5"/>
              </a:buClr>
              <a:buSzPts val="2400"/>
              <a:buNone/>
              <a:defRPr b="1" sz="2900">
                <a:solidFill>
                  <a:schemeClr val="accent5"/>
                </a:solidFill>
              </a:defRPr>
            </a:lvl8pPr>
            <a:lvl9pPr lvl="8" algn="l">
              <a:lnSpc>
                <a:spcPct val="100000"/>
              </a:lnSpc>
              <a:spcBef>
                <a:spcPts val="0"/>
              </a:spcBef>
              <a:spcAft>
                <a:spcPts val="0"/>
              </a:spcAft>
              <a:buClr>
                <a:schemeClr val="accent5"/>
              </a:buClr>
              <a:buSzPts val="2400"/>
              <a:buNone/>
              <a:defRPr b="1" sz="2900">
                <a:solidFill>
                  <a:schemeClr val="accent5"/>
                </a:solidFill>
              </a:defRPr>
            </a:lvl9pPr>
          </a:lstStyle>
          <a:p/>
        </p:txBody>
      </p:sp>
      <p:pic>
        <p:nvPicPr>
          <p:cNvPr id="254" name="Google Shape;254;p35"/>
          <p:cNvPicPr preferRelativeResize="0"/>
          <p:nvPr/>
        </p:nvPicPr>
        <p:blipFill rotWithShape="1">
          <a:blip r:embed="rId2">
            <a:alphaModFix/>
          </a:blip>
          <a:srcRect b="0" l="0" r="0" t="0"/>
          <a:stretch/>
        </p:blipFill>
        <p:spPr>
          <a:xfrm>
            <a:off x="22713595" y="490134"/>
            <a:ext cx="1222440" cy="944643"/>
          </a:xfrm>
          <a:prstGeom prst="rect">
            <a:avLst/>
          </a:prstGeom>
          <a:noFill/>
          <a:ln>
            <a:noFill/>
          </a:ln>
        </p:spPr>
      </p:pic>
      <p:sp>
        <p:nvSpPr>
          <p:cNvPr id="255" name="Google Shape;255;p35"/>
          <p:cNvSpPr txBox="1"/>
          <p:nvPr/>
        </p:nvSpPr>
        <p:spPr>
          <a:xfrm>
            <a:off x="19334266" y="12603962"/>
            <a:ext cx="4063200" cy="781800"/>
          </a:xfrm>
          <a:prstGeom prst="rect">
            <a:avLst/>
          </a:prstGeom>
          <a:noFill/>
          <a:ln>
            <a:noFill/>
          </a:ln>
        </p:spPr>
        <p:txBody>
          <a:bodyPr anchorCtr="0" anchor="t" bIns="219400" lIns="219400" spcFirstLastPara="1" rIns="219400" wrap="square" tIns="219400">
            <a:spAutoFit/>
          </a:bodyPr>
          <a:lstStyle/>
          <a:p>
            <a:pPr indent="0" lvl="0" marL="0" marR="0" rtl="0" algn="r">
              <a:lnSpc>
                <a:spcPct val="100000"/>
              </a:lnSpc>
              <a:spcBef>
                <a:spcPts val="0"/>
              </a:spcBef>
              <a:spcAft>
                <a:spcPts val="0"/>
              </a:spcAft>
              <a:buClr>
                <a:srgbClr val="000000"/>
              </a:buClr>
              <a:buSzPts val="2200"/>
              <a:buFont typeface="Arial"/>
              <a:buNone/>
            </a:pPr>
            <a:r>
              <a:rPr b="0" i="0" lang="en-US" sz="2200" u="none" cap="none" strike="noStrike">
                <a:solidFill>
                  <a:srgbClr val="422B72"/>
                </a:solidFill>
                <a:latin typeface="Century Gothic"/>
                <a:ea typeface="Century Gothic"/>
                <a:cs typeface="Century Gothic"/>
                <a:sym typeface="Century Gothic"/>
              </a:rPr>
              <a:t>DATA SOCIETY © 2021</a:t>
            </a:r>
            <a:endParaRPr b="0" i="0" sz="28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1 column">
  <p:cSld name="1_Title and 1 column">
    <p:spTree>
      <p:nvGrpSpPr>
        <p:cNvPr id="256" name="Shape 256"/>
        <p:cNvGrpSpPr/>
        <p:nvPr/>
      </p:nvGrpSpPr>
      <p:grpSpPr>
        <a:xfrm>
          <a:off x="0" y="0"/>
          <a:ext cx="0" cy="0"/>
          <a:chOff x="0" y="0"/>
          <a:chExt cx="0" cy="0"/>
        </a:xfrm>
      </p:grpSpPr>
      <p:sp>
        <p:nvSpPr>
          <p:cNvPr id="257" name="Google Shape;257;p36"/>
          <p:cNvSpPr txBox="1"/>
          <p:nvPr>
            <p:ph idx="12" type="sldNum"/>
          </p:nvPr>
        </p:nvSpPr>
        <p:spPr>
          <a:xfrm>
            <a:off x="22593216" y="12596946"/>
            <a:ext cx="1463100" cy="775500"/>
          </a:xfrm>
          <a:prstGeom prst="rect">
            <a:avLst/>
          </a:prstGeom>
          <a:noFill/>
          <a:ln>
            <a:noFill/>
          </a:ln>
        </p:spPr>
        <p:txBody>
          <a:bodyPr anchorCtr="0" anchor="ctr" bIns="182850" lIns="182850" spcFirstLastPara="1" rIns="182850" wrap="square" tIns="182850">
            <a:normAutofit/>
          </a:bodyPr>
          <a:lstStyle>
            <a:lvl1pPr indent="0" lvl="0"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
        <p:nvSpPr>
          <p:cNvPr id="258" name="Google Shape;258;p36"/>
          <p:cNvSpPr txBox="1"/>
          <p:nvPr>
            <p:ph type="title"/>
          </p:nvPr>
        </p:nvSpPr>
        <p:spPr>
          <a:xfrm>
            <a:off x="831198" y="1068660"/>
            <a:ext cx="22721700" cy="1527000"/>
          </a:xfrm>
          <a:prstGeom prst="rect">
            <a:avLst/>
          </a:prstGeom>
          <a:noFill/>
          <a:ln>
            <a:noFill/>
          </a:ln>
        </p:spPr>
        <p:txBody>
          <a:bodyPr anchorCtr="0" anchor="t" bIns="182850" lIns="182850" spcFirstLastPara="1" rIns="182850" wrap="square" tIns="182850">
            <a:normAutofit/>
          </a:bodyPr>
          <a:lstStyle>
            <a:lvl1pPr lvl="0" algn="l">
              <a:lnSpc>
                <a:spcPct val="100000"/>
              </a:lnSpc>
              <a:spcBef>
                <a:spcPts val="0"/>
              </a:spcBef>
              <a:spcAft>
                <a:spcPts val="0"/>
              </a:spcAft>
              <a:buSzPts val="5600"/>
              <a:buNone/>
              <a:defRPr sz="7200"/>
            </a:lvl1pPr>
            <a:lvl2pPr lvl="1" algn="l">
              <a:lnSpc>
                <a:spcPct val="100000"/>
              </a:lnSpc>
              <a:spcBef>
                <a:spcPts val="0"/>
              </a:spcBef>
              <a:spcAft>
                <a:spcPts val="0"/>
              </a:spcAft>
              <a:buSzPts val="5600"/>
              <a:buNone/>
              <a:defRPr/>
            </a:lvl2pPr>
            <a:lvl3pPr lvl="2" algn="l">
              <a:lnSpc>
                <a:spcPct val="100000"/>
              </a:lnSpc>
              <a:spcBef>
                <a:spcPts val="0"/>
              </a:spcBef>
              <a:spcAft>
                <a:spcPts val="0"/>
              </a:spcAft>
              <a:buSzPts val="5600"/>
              <a:buNone/>
              <a:defRPr/>
            </a:lvl3pPr>
            <a:lvl4pPr lvl="3" algn="l">
              <a:lnSpc>
                <a:spcPct val="100000"/>
              </a:lnSpc>
              <a:spcBef>
                <a:spcPts val="0"/>
              </a:spcBef>
              <a:spcAft>
                <a:spcPts val="0"/>
              </a:spcAft>
              <a:buSzPts val="5600"/>
              <a:buNone/>
              <a:defRPr/>
            </a:lvl4pPr>
            <a:lvl5pPr lvl="4" algn="l">
              <a:lnSpc>
                <a:spcPct val="100000"/>
              </a:lnSpc>
              <a:spcBef>
                <a:spcPts val="0"/>
              </a:spcBef>
              <a:spcAft>
                <a:spcPts val="0"/>
              </a:spcAft>
              <a:buSzPts val="5600"/>
              <a:buNone/>
              <a:defRPr/>
            </a:lvl5pPr>
            <a:lvl6pPr lvl="5" algn="l">
              <a:lnSpc>
                <a:spcPct val="100000"/>
              </a:lnSpc>
              <a:spcBef>
                <a:spcPts val="0"/>
              </a:spcBef>
              <a:spcAft>
                <a:spcPts val="0"/>
              </a:spcAft>
              <a:buSzPts val="5600"/>
              <a:buNone/>
              <a:defRPr/>
            </a:lvl6pPr>
            <a:lvl7pPr lvl="6" algn="l">
              <a:lnSpc>
                <a:spcPct val="100000"/>
              </a:lnSpc>
              <a:spcBef>
                <a:spcPts val="0"/>
              </a:spcBef>
              <a:spcAft>
                <a:spcPts val="0"/>
              </a:spcAft>
              <a:buSzPts val="5600"/>
              <a:buNone/>
              <a:defRPr/>
            </a:lvl7pPr>
            <a:lvl8pPr lvl="7" algn="l">
              <a:lnSpc>
                <a:spcPct val="100000"/>
              </a:lnSpc>
              <a:spcBef>
                <a:spcPts val="0"/>
              </a:spcBef>
              <a:spcAft>
                <a:spcPts val="0"/>
              </a:spcAft>
              <a:buSzPts val="5600"/>
              <a:buNone/>
              <a:defRPr/>
            </a:lvl8pPr>
            <a:lvl9pPr lvl="8" algn="l">
              <a:lnSpc>
                <a:spcPct val="100000"/>
              </a:lnSpc>
              <a:spcBef>
                <a:spcPts val="0"/>
              </a:spcBef>
              <a:spcAft>
                <a:spcPts val="0"/>
              </a:spcAft>
              <a:buSzPts val="5600"/>
              <a:buNone/>
              <a:defRPr/>
            </a:lvl9pPr>
          </a:lstStyle>
          <a:p/>
        </p:txBody>
      </p:sp>
      <p:sp>
        <p:nvSpPr>
          <p:cNvPr id="259" name="Google Shape;259;p36"/>
          <p:cNvSpPr txBox="1"/>
          <p:nvPr>
            <p:ph idx="1" type="body"/>
          </p:nvPr>
        </p:nvSpPr>
        <p:spPr>
          <a:xfrm>
            <a:off x="831198" y="3073268"/>
            <a:ext cx="22721700" cy="9110100"/>
          </a:xfrm>
          <a:prstGeom prst="rect">
            <a:avLst/>
          </a:prstGeom>
          <a:noFill/>
          <a:ln>
            <a:noFill/>
          </a:ln>
        </p:spPr>
        <p:txBody>
          <a:bodyPr anchorCtr="0" anchor="t" bIns="182850" lIns="182850" spcFirstLastPara="1" rIns="182850" wrap="square" tIns="182850">
            <a:normAutofit/>
          </a:bodyPr>
          <a:lstStyle>
            <a:lvl1pPr indent="-482600" lvl="0" marL="457200" algn="l">
              <a:lnSpc>
                <a:spcPct val="115000"/>
              </a:lnSpc>
              <a:spcBef>
                <a:spcPts val="0"/>
              </a:spcBef>
              <a:spcAft>
                <a:spcPts val="0"/>
              </a:spcAft>
              <a:buSzPts val="4000"/>
              <a:buChar char="●"/>
              <a:defRPr sz="4000"/>
            </a:lvl1pPr>
            <a:lvl2pPr indent="-482600" lvl="1" marL="914400" algn="l">
              <a:lnSpc>
                <a:spcPct val="115000"/>
              </a:lnSpc>
              <a:spcBef>
                <a:spcPts val="0"/>
              </a:spcBef>
              <a:spcAft>
                <a:spcPts val="0"/>
              </a:spcAft>
              <a:buSzPts val="4000"/>
              <a:buChar char="○"/>
              <a:defRPr sz="4000"/>
            </a:lvl2pPr>
            <a:lvl3pPr indent="-482600" lvl="2" marL="1371600" algn="l">
              <a:lnSpc>
                <a:spcPct val="115000"/>
              </a:lnSpc>
              <a:spcBef>
                <a:spcPts val="0"/>
              </a:spcBef>
              <a:spcAft>
                <a:spcPts val="0"/>
              </a:spcAft>
              <a:buSzPts val="4000"/>
              <a:buChar char="■"/>
              <a:defRPr sz="4000"/>
            </a:lvl3pPr>
            <a:lvl4pPr indent="-482600" lvl="3" marL="1828800" algn="l">
              <a:lnSpc>
                <a:spcPct val="115000"/>
              </a:lnSpc>
              <a:spcBef>
                <a:spcPts val="0"/>
              </a:spcBef>
              <a:spcAft>
                <a:spcPts val="0"/>
              </a:spcAft>
              <a:buSzPts val="4000"/>
              <a:buChar char="●"/>
              <a:defRPr sz="4000"/>
            </a:lvl4pPr>
            <a:lvl5pPr indent="-482600" lvl="4" marL="2286000" algn="l">
              <a:lnSpc>
                <a:spcPct val="115000"/>
              </a:lnSpc>
              <a:spcBef>
                <a:spcPts val="0"/>
              </a:spcBef>
              <a:spcAft>
                <a:spcPts val="0"/>
              </a:spcAft>
              <a:buSzPts val="4000"/>
              <a:buChar char="○"/>
              <a:defRPr sz="4000"/>
            </a:lvl5pPr>
            <a:lvl6pPr indent="-381000" lvl="5" marL="2743200" algn="l">
              <a:lnSpc>
                <a:spcPct val="115000"/>
              </a:lnSpc>
              <a:spcBef>
                <a:spcPts val="0"/>
              </a:spcBef>
              <a:spcAft>
                <a:spcPts val="0"/>
              </a:spcAft>
              <a:buSzPts val="2400"/>
              <a:buChar char="■"/>
              <a:defRPr sz="2900"/>
            </a:lvl6pPr>
            <a:lvl7pPr indent="-381000" lvl="6" marL="3200400" algn="l">
              <a:lnSpc>
                <a:spcPct val="115000"/>
              </a:lnSpc>
              <a:spcBef>
                <a:spcPts val="0"/>
              </a:spcBef>
              <a:spcAft>
                <a:spcPts val="0"/>
              </a:spcAft>
              <a:buSzPts val="2400"/>
              <a:buChar char="●"/>
              <a:defRPr sz="2900"/>
            </a:lvl7pPr>
            <a:lvl8pPr indent="-381000" lvl="7" marL="3657600" algn="l">
              <a:lnSpc>
                <a:spcPct val="115000"/>
              </a:lnSpc>
              <a:spcBef>
                <a:spcPts val="0"/>
              </a:spcBef>
              <a:spcAft>
                <a:spcPts val="0"/>
              </a:spcAft>
              <a:buSzPts val="2400"/>
              <a:buChar char="○"/>
              <a:defRPr sz="2900"/>
            </a:lvl8pPr>
            <a:lvl9pPr indent="-381000" lvl="8" marL="4114800" algn="l">
              <a:lnSpc>
                <a:spcPct val="115000"/>
              </a:lnSpc>
              <a:spcBef>
                <a:spcPts val="0"/>
              </a:spcBef>
              <a:spcAft>
                <a:spcPts val="0"/>
              </a:spcAft>
              <a:buSzPts val="2400"/>
              <a:buChar char="■"/>
              <a:defRPr sz="2900"/>
            </a:lvl9pPr>
          </a:lstStyle>
          <a:p/>
        </p:txBody>
      </p:sp>
      <p:sp>
        <p:nvSpPr>
          <p:cNvPr id="260" name="Google Shape;260;p36"/>
          <p:cNvSpPr txBox="1"/>
          <p:nvPr>
            <p:ph idx="2" type="subTitle"/>
          </p:nvPr>
        </p:nvSpPr>
        <p:spPr>
          <a:xfrm>
            <a:off x="831198" y="2191870"/>
            <a:ext cx="10480800" cy="546600"/>
          </a:xfrm>
          <a:prstGeom prst="rect">
            <a:avLst/>
          </a:prstGeom>
          <a:noFill/>
          <a:ln>
            <a:noFill/>
          </a:ln>
        </p:spPr>
        <p:txBody>
          <a:bodyPr anchorCtr="0" anchor="t" bIns="182850" lIns="182850" spcFirstLastPara="1" rIns="182850" wrap="square" tIns="182850">
            <a:noAutofit/>
          </a:bodyPr>
          <a:lstStyle>
            <a:lvl1pPr lvl="0" algn="l">
              <a:lnSpc>
                <a:spcPct val="100000"/>
              </a:lnSpc>
              <a:spcBef>
                <a:spcPts val="0"/>
              </a:spcBef>
              <a:spcAft>
                <a:spcPts val="0"/>
              </a:spcAft>
              <a:buClr>
                <a:schemeClr val="accent5"/>
              </a:buClr>
              <a:buSzPts val="2400"/>
              <a:buNone/>
              <a:defRPr b="1" sz="3600">
                <a:solidFill>
                  <a:schemeClr val="accent5"/>
                </a:solidFill>
              </a:defRPr>
            </a:lvl1pPr>
            <a:lvl2pPr lvl="1" algn="l">
              <a:lnSpc>
                <a:spcPct val="100000"/>
              </a:lnSpc>
              <a:spcBef>
                <a:spcPts val="0"/>
              </a:spcBef>
              <a:spcAft>
                <a:spcPts val="0"/>
              </a:spcAft>
              <a:buClr>
                <a:schemeClr val="accent5"/>
              </a:buClr>
              <a:buSzPts val="2400"/>
              <a:buNone/>
              <a:defRPr b="1" sz="2900">
                <a:solidFill>
                  <a:schemeClr val="accent5"/>
                </a:solidFill>
              </a:defRPr>
            </a:lvl2pPr>
            <a:lvl3pPr lvl="2" algn="l">
              <a:lnSpc>
                <a:spcPct val="100000"/>
              </a:lnSpc>
              <a:spcBef>
                <a:spcPts val="0"/>
              </a:spcBef>
              <a:spcAft>
                <a:spcPts val="0"/>
              </a:spcAft>
              <a:buClr>
                <a:schemeClr val="accent5"/>
              </a:buClr>
              <a:buSzPts val="2400"/>
              <a:buNone/>
              <a:defRPr b="1" sz="2900">
                <a:solidFill>
                  <a:schemeClr val="accent5"/>
                </a:solidFill>
              </a:defRPr>
            </a:lvl3pPr>
            <a:lvl4pPr lvl="3" algn="l">
              <a:lnSpc>
                <a:spcPct val="100000"/>
              </a:lnSpc>
              <a:spcBef>
                <a:spcPts val="0"/>
              </a:spcBef>
              <a:spcAft>
                <a:spcPts val="0"/>
              </a:spcAft>
              <a:buClr>
                <a:schemeClr val="accent5"/>
              </a:buClr>
              <a:buSzPts val="2400"/>
              <a:buNone/>
              <a:defRPr b="1" sz="2900">
                <a:solidFill>
                  <a:schemeClr val="accent5"/>
                </a:solidFill>
              </a:defRPr>
            </a:lvl4pPr>
            <a:lvl5pPr lvl="4" algn="l">
              <a:lnSpc>
                <a:spcPct val="100000"/>
              </a:lnSpc>
              <a:spcBef>
                <a:spcPts val="0"/>
              </a:spcBef>
              <a:spcAft>
                <a:spcPts val="0"/>
              </a:spcAft>
              <a:buClr>
                <a:schemeClr val="accent5"/>
              </a:buClr>
              <a:buSzPts val="2400"/>
              <a:buNone/>
              <a:defRPr b="1" sz="2900">
                <a:solidFill>
                  <a:schemeClr val="accent5"/>
                </a:solidFill>
              </a:defRPr>
            </a:lvl5pPr>
            <a:lvl6pPr lvl="5" algn="l">
              <a:lnSpc>
                <a:spcPct val="100000"/>
              </a:lnSpc>
              <a:spcBef>
                <a:spcPts val="0"/>
              </a:spcBef>
              <a:spcAft>
                <a:spcPts val="0"/>
              </a:spcAft>
              <a:buClr>
                <a:schemeClr val="accent5"/>
              </a:buClr>
              <a:buSzPts val="2400"/>
              <a:buNone/>
              <a:defRPr b="1" sz="2900">
                <a:solidFill>
                  <a:schemeClr val="accent5"/>
                </a:solidFill>
              </a:defRPr>
            </a:lvl6pPr>
            <a:lvl7pPr lvl="6" algn="l">
              <a:lnSpc>
                <a:spcPct val="100000"/>
              </a:lnSpc>
              <a:spcBef>
                <a:spcPts val="0"/>
              </a:spcBef>
              <a:spcAft>
                <a:spcPts val="0"/>
              </a:spcAft>
              <a:buClr>
                <a:schemeClr val="accent5"/>
              </a:buClr>
              <a:buSzPts val="2400"/>
              <a:buNone/>
              <a:defRPr b="1" sz="2900">
                <a:solidFill>
                  <a:schemeClr val="accent5"/>
                </a:solidFill>
              </a:defRPr>
            </a:lvl7pPr>
            <a:lvl8pPr lvl="7" algn="l">
              <a:lnSpc>
                <a:spcPct val="100000"/>
              </a:lnSpc>
              <a:spcBef>
                <a:spcPts val="0"/>
              </a:spcBef>
              <a:spcAft>
                <a:spcPts val="0"/>
              </a:spcAft>
              <a:buClr>
                <a:schemeClr val="accent5"/>
              </a:buClr>
              <a:buSzPts val="2400"/>
              <a:buNone/>
              <a:defRPr b="1" sz="2900">
                <a:solidFill>
                  <a:schemeClr val="accent5"/>
                </a:solidFill>
              </a:defRPr>
            </a:lvl8pPr>
            <a:lvl9pPr lvl="8" algn="l">
              <a:lnSpc>
                <a:spcPct val="100000"/>
              </a:lnSpc>
              <a:spcBef>
                <a:spcPts val="0"/>
              </a:spcBef>
              <a:spcAft>
                <a:spcPts val="0"/>
              </a:spcAft>
              <a:buClr>
                <a:schemeClr val="accent5"/>
              </a:buClr>
              <a:buSzPts val="2400"/>
              <a:buNone/>
              <a:defRPr b="1" sz="2900">
                <a:solidFill>
                  <a:schemeClr val="accent5"/>
                </a:solidFill>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1_Title only">
    <p:spTree>
      <p:nvGrpSpPr>
        <p:cNvPr id="261" name="Shape 261"/>
        <p:cNvGrpSpPr/>
        <p:nvPr/>
      </p:nvGrpSpPr>
      <p:grpSpPr>
        <a:xfrm>
          <a:off x="0" y="0"/>
          <a:ext cx="0" cy="0"/>
          <a:chOff x="0" y="0"/>
          <a:chExt cx="0" cy="0"/>
        </a:xfrm>
      </p:grpSpPr>
      <p:sp>
        <p:nvSpPr>
          <p:cNvPr id="262" name="Google Shape;262;p37"/>
          <p:cNvSpPr txBox="1"/>
          <p:nvPr>
            <p:ph idx="12" type="sldNum"/>
          </p:nvPr>
        </p:nvSpPr>
        <p:spPr>
          <a:xfrm>
            <a:off x="22593222" y="12435244"/>
            <a:ext cx="1463100" cy="1049700"/>
          </a:xfrm>
          <a:prstGeom prst="rect">
            <a:avLst/>
          </a:prstGeom>
          <a:noFill/>
          <a:ln>
            <a:noFill/>
          </a:ln>
        </p:spPr>
        <p:txBody>
          <a:bodyPr anchorCtr="0" anchor="ctr" bIns="182850" lIns="182850" spcFirstLastPara="1" rIns="182850" wrap="square" tIns="182850">
            <a:normAutofit/>
          </a:bodyPr>
          <a:lstStyle>
            <a:lvl1pPr indent="0" lvl="0"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
        <p:nvSpPr>
          <p:cNvPr id="263" name="Google Shape;263;p37"/>
          <p:cNvSpPr txBox="1"/>
          <p:nvPr>
            <p:ph type="title"/>
          </p:nvPr>
        </p:nvSpPr>
        <p:spPr>
          <a:xfrm>
            <a:off x="831200" y="1068660"/>
            <a:ext cx="22721700" cy="1527000"/>
          </a:xfrm>
          <a:prstGeom prst="rect">
            <a:avLst/>
          </a:prstGeom>
          <a:noFill/>
          <a:ln>
            <a:noFill/>
          </a:ln>
        </p:spPr>
        <p:txBody>
          <a:bodyPr anchorCtr="0" anchor="t" bIns="182850" lIns="182850" spcFirstLastPara="1" rIns="182850" wrap="square" tIns="182850">
            <a:normAutofit/>
          </a:bodyPr>
          <a:lstStyle>
            <a:lvl1pPr lvl="0" algn="l">
              <a:lnSpc>
                <a:spcPct val="100000"/>
              </a:lnSpc>
              <a:spcBef>
                <a:spcPts val="0"/>
              </a:spcBef>
              <a:spcAft>
                <a:spcPts val="0"/>
              </a:spcAft>
              <a:buSzPts val="5600"/>
              <a:buNone/>
              <a:defRPr sz="7200"/>
            </a:lvl1pPr>
            <a:lvl2pPr lvl="1" algn="l">
              <a:lnSpc>
                <a:spcPct val="100000"/>
              </a:lnSpc>
              <a:spcBef>
                <a:spcPts val="0"/>
              </a:spcBef>
              <a:spcAft>
                <a:spcPts val="0"/>
              </a:spcAft>
              <a:buSzPts val="5600"/>
              <a:buNone/>
              <a:defRPr/>
            </a:lvl2pPr>
            <a:lvl3pPr lvl="2" algn="l">
              <a:lnSpc>
                <a:spcPct val="100000"/>
              </a:lnSpc>
              <a:spcBef>
                <a:spcPts val="0"/>
              </a:spcBef>
              <a:spcAft>
                <a:spcPts val="0"/>
              </a:spcAft>
              <a:buSzPts val="5600"/>
              <a:buNone/>
              <a:defRPr/>
            </a:lvl3pPr>
            <a:lvl4pPr lvl="3" algn="l">
              <a:lnSpc>
                <a:spcPct val="100000"/>
              </a:lnSpc>
              <a:spcBef>
                <a:spcPts val="0"/>
              </a:spcBef>
              <a:spcAft>
                <a:spcPts val="0"/>
              </a:spcAft>
              <a:buSzPts val="5600"/>
              <a:buNone/>
              <a:defRPr/>
            </a:lvl4pPr>
            <a:lvl5pPr lvl="4" algn="l">
              <a:lnSpc>
                <a:spcPct val="100000"/>
              </a:lnSpc>
              <a:spcBef>
                <a:spcPts val="0"/>
              </a:spcBef>
              <a:spcAft>
                <a:spcPts val="0"/>
              </a:spcAft>
              <a:buSzPts val="5600"/>
              <a:buNone/>
              <a:defRPr/>
            </a:lvl5pPr>
            <a:lvl6pPr lvl="5" algn="l">
              <a:lnSpc>
                <a:spcPct val="100000"/>
              </a:lnSpc>
              <a:spcBef>
                <a:spcPts val="0"/>
              </a:spcBef>
              <a:spcAft>
                <a:spcPts val="0"/>
              </a:spcAft>
              <a:buSzPts val="5600"/>
              <a:buNone/>
              <a:defRPr/>
            </a:lvl6pPr>
            <a:lvl7pPr lvl="6" algn="l">
              <a:lnSpc>
                <a:spcPct val="100000"/>
              </a:lnSpc>
              <a:spcBef>
                <a:spcPts val="0"/>
              </a:spcBef>
              <a:spcAft>
                <a:spcPts val="0"/>
              </a:spcAft>
              <a:buSzPts val="5600"/>
              <a:buNone/>
              <a:defRPr/>
            </a:lvl7pPr>
            <a:lvl8pPr lvl="7" algn="l">
              <a:lnSpc>
                <a:spcPct val="100000"/>
              </a:lnSpc>
              <a:spcBef>
                <a:spcPts val="0"/>
              </a:spcBef>
              <a:spcAft>
                <a:spcPts val="0"/>
              </a:spcAft>
              <a:buSzPts val="5600"/>
              <a:buNone/>
              <a:defRPr/>
            </a:lvl8pPr>
            <a:lvl9pPr lvl="8" algn="l">
              <a:lnSpc>
                <a:spcPct val="100000"/>
              </a:lnSpc>
              <a:spcBef>
                <a:spcPts val="0"/>
              </a:spcBef>
              <a:spcAft>
                <a:spcPts val="0"/>
              </a:spcAft>
              <a:buSzPts val="5600"/>
              <a:buNone/>
              <a:defRPr/>
            </a:lvl9pPr>
          </a:lstStyle>
          <a:p/>
        </p:txBody>
      </p:sp>
      <p:sp>
        <p:nvSpPr>
          <p:cNvPr id="264" name="Google Shape;264;p37"/>
          <p:cNvSpPr txBox="1"/>
          <p:nvPr>
            <p:ph idx="1" type="subTitle"/>
          </p:nvPr>
        </p:nvSpPr>
        <p:spPr>
          <a:xfrm>
            <a:off x="831200" y="2208532"/>
            <a:ext cx="10480800" cy="546600"/>
          </a:xfrm>
          <a:prstGeom prst="rect">
            <a:avLst/>
          </a:prstGeom>
          <a:noFill/>
          <a:ln>
            <a:noFill/>
          </a:ln>
        </p:spPr>
        <p:txBody>
          <a:bodyPr anchorCtr="0" anchor="t" bIns="182850" lIns="182850" spcFirstLastPara="1" rIns="182850" wrap="square" tIns="182850">
            <a:noAutofit/>
          </a:bodyPr>
          <a:lstStyle>
            <a:lvl1pPr lvl="0" algn="l">
              <a:lnSpc>
                <a:spcPct val="100000"/>
              </a:lnSpc>
              <a:spcBef>
                <a:spcPts val="0"/>
              </a:spcBef>
              <a:spcAft>
                <a:spcPts val="0"/>
              </a:spcAft>
              <a:buClr>
                <a:schemeClr val="accent5"/>
              </a:buClr>
              <a:buSzPts val="2400"/>
              <a:buNone/>
              <a:defRPr b="1" sz="3600">
                <a:solidFill>
                  <a:schemeClr val="accent5"/>
                </a:solidFill>
              </a:defRPr>
            </a:lvl1pPr>
            <a:lvl2pPr lvl="1" algn="l">
              <a:lnSpc>
                <a:spcPct val="100000"/>
              </a:lnSpc>
              <a:spcBef>
                <a:spcPts val="0"/>
              </a:spcBef>
              <a:spcAft>
                <a:spcPts val="0"/>
              </a:spcAft>
              <a:buClr>
                <a:schemeClr val="accent5"/>
              </a:buClr>
              <a:buSzPts val="2400"/>
              <a:buNone/>
              <a:defRPr b="1" sz="2900">
                <a:solidFill>
                  <a:schemeClr val="accent5"/>
                </a:solidFill>
              </a:defRPr>
            </a:lvl2pPr>
            <a:lvl3pPr lvl="2" algn="l">
              <a:lnSpc>
                <a:spcPct val="100000"/>
              </a:lnSpc>
              <a:spcBef>
                <a:spcPts val="0"/>
              </a:spcBef>
              <a:spcAft>
                <a:spcPts val="0"/>
              </a:spcAft>
              <a:buClr>
                <a:schemeClr val="accent5"/>
              </a:buClr>
              <a:buSzPts val="2400"/>
              <a:buNone/>
              <a:defRPr b="1" sz="2900">
                <a:solidFill>
                  <a:schemeClr val="accent5"/>
                </a:solidFill>
              </a:defRPr>
            </a:lvl3pPr>
            <a:lvl4pPr lvl="3" algn="l">
              <a:lnSpc>
                <a:spcPct val="100000"/>
              </a:lnSpc>
              <a:spcBef>
                <a:spcPts val="0"/>
              </a:spcBef>
              <a:spcAft>
                <a:spcPts val="0"/>
              </a:spcAft>
              <a:buClr>
                <a:schemeClr val="accent5"/>
              </a:buClr>
              <a:buSzPts val="2400"/>
              <a:buNone/>
              <a:defRPr b="1" sz="2900">
                <a:solidFill>
                  <a:schemeClr val="accent5"/>
                </a:solidFill>
              </a:defRPr>
            </a:lvl4pPr>
            <a:lvl5pPr lvl="4" algn="l">
              <a:lnSpc>
                <a:spcPct val="100000"/>
              </a:lnSpc>
              <a:spcBef>
                <a:spcPts val="0"/>
              </a:spcBef>
              <a:spcAft>
                <a:spcPts val="0"/>
              </a:spcAft>
              <a:buClr>
                <a:schemeClr val="accent5"/>
              </a:buClr>
              <a:buSzPts val="2400"/>
              <a:buNone/>
              <a:defRPr b="1" sz="2900">
                <a:solidFill>
                  <a:schemeClr val="accent5"/>
                </a:solidFill>
              </a:defRPr>
            </a:lvl5pPr>
            <a:lvl6pPr lvl="5" algn="l">
              <a:lnSpc>
                <a:spcPct val="100000"/>
              </a:lnSpc>
              <a:spcBef>
                <a:spcPts val="0"/>
              </a:spcBef>
              <a:spcAft>
                <a:spcPts val="0"/>
              </a:spcAft>
              <a:buClr>
                <a:schemeClr val="accent5"/>
              </a:buClr>
              <a:buSzPts val="2400"/>
              <a:buNone/>
              <a:defRPr b="1" sz="2900">
                <a:solidFill>
                  <a:schemeClr val="accent5"/>
                </a:solidFill>
              </a:defRPr>
            </a:lvl6pPr>
            <a:lvl7pPr lvl="6" algn="l">
              <a:lnSpc>
                <a:spcPct val="100000"/>
              </a:lnSpc>
              <a:spcBef>
                <a:spcPts val="0"/>
              </a:spcBef>
              <a:spcAft>
                <a:spcPts val="0"/>
              </a:spcAft>
              <a:buClr>
                <a:schemeClr val="accent5"/>
              </a:buClr>
              <a:buSzPts val="2400"/>
              <a:buNone/>
              <a:defRPr b="1" sz="2900">
                <a:solidFill>
                  <a:schemeClr val="accent5"/>
                </a:solidFill>
              </a:defRPr>
            </a:lvl7pPr>
            <a:lvl8pPr lvl="7" algn="l">
              <a:lnSpc>
                <a:spcPct val="100000"/>
              </a:lnSpc>
              <a:spcBef>
                <a:spcPts val="0"/>
              </a:spcBef>
              <a:spcAft>
                <a:spcPts val="0"/>
              </a:spcAft>
              <a:buClr>
                <a:schemeClr val="accent5"/>
              </a:buClr>
              <a:buSzPts val="2400"/>
              <a:buNone/>
              <a:defRPr b="1" sz="2900">
                <a:solidFill>
                  <a:schemeClr val="accent5"/>
                </a:solidFill>
              </a:defRPr>
            </a:lvl8pPr>
            <a:lvl9pPr lvl="8" algn="l">
              <a:lnSpc>
                <a:spcPct val="100000"/>
              </a:lnSpc>
              <a:spcBef>
                <a:spcPts val="0"/>
              </a:spcBef>
              <a:spcAft>
                <a:spcPts val="0"/>
              </a:spcAft>
              <a:buClr>
                <a:schemeClr val="accent5"/>
              </a:buClr>
              <a:buSzPts val="2400"/>
              <a:buNone/>
              <a:defRPr b="1" sz="2900">
                <a:solidFill>
                  <a:schemeClr val="accent5"/>
                </a:solidFil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2 columns">
  <p:cSld name="Title and 2 columns">
    <p:spTree>
      <p:nvGrpSpPr>
        <p:cNvPr id="28" name="Shape 28"/>
        <p:cNvGrpSpPr/>
        <p:nvPr/>
      </p:nvGrpSpPr>
      <p:grpSpPr>
        <a:xfrm>
          <a:off x="0" y="0"/>
          <a:ext cx="0" cy="0"/>
          <a:chOff x="0" y="0"/>
          <a:chExt cx="0" cy="0"/>
        </a:xfrm>
      </p:grpSpPr>
      <p:sp>
        <p:nvSpPr>
          <p:cNvPr id="29" name="Google Shape;29;p5"/>
          <p:cNvSpPr txBox="1"/>
          <p:nvPr>
            <p:ph idx="12" type="sldNum"/>
          </p:nvPr>
        </p:nvSpPr>
        <p:spPr>
          <a:xfrm>
            <a:off x="22593216" y="12596946"/>
            <a:ext cx="1463100" cy="775500"/>
          </a:xfrm>
          <a:prstGeom prst="rect">
            <a:avLst/>
          </a:prstGeom>
          <a:noFill/>
          <a:ln>
            <a:noFill/>
          </a:ln>
        </p:spPr>
        <p:txBody>
          <a:bodyPr anchorCtr="0" anchor="ctr" bIns="182850" lIns="182850" spcFirstLastPara="1" rIns="182850" wrap="square" tIns="182850">
            <a:normAutofit/>
          </a:bodyPr>
          <a:lstStyle>
            <a:lvl1pPr indent="0" lvl="0"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
        <p:nvSpPr>
          <p:cNvPr id="30" name="Google Shape;30;p5"/>
          <p:cNvSpPr txBox="1"/>
          <p:nvPr>
            <p:ph idx="1" type="body"/>
          </p:nvPr>
        </p:nvSpPr>
        <p:spPr>
          <a:xfrm>
            <a:off x="831200" y="3073268"/>
            <a:ext cx="10666500" cy="9110100"/>
          </a:xfrm>
          <a:prstGeom prst="rect">
            <a:avLst/>
          </a:prstGeom>
          <a:noFill/>
          <a:ln>
            <a:noFill/>
          </a:ln>
        </p:spPr>
        <p:txBody>
          <a:bodyPr anchorCtr="0" anchor="t" bIns="182850" lIns="182850" spcFirstLastPara="1" rIns="182850" wrap="square" tIns="182850">
            <a:normAutofit/>
          </a:bodyPr>
          <a:lstStyle>
            <a:lvl1pPr indent="-495300" lvl="0" marL="457200" algn="l">
              <a:lnSpc>
                <a:spcPct val="115000"/>
              </a:lnSpc>
              <a:spcBef>
                <a:spcPts val="0"/>
              </a:spcBef>
              <a:spcAft>
                <a:spcPts val="0"/>
              </a:spcAft>
              <a:buSzPts val="4200"/>
              <a:buChar char="●"/>
              <a:defRPr sz="4200"/>
            </a:lvl1pPr>
            <a:lvl2pPr indent="-495300" lvl="1" marL="914400" algn="l">
              <a:lnSpc>
                <a:spcPct val="115000"/>
              </a:lnSpc>
              <a:spcBef>
                <a:spcPts val="0"/>
              </a:spcBef>
              <a:spcAft>
                <a:spcPts val="0"/>
              </a:spcAft>
              <a:buSzPts val="4200"/>
              <a:buChar char="○"/>
              <a:defRPr sz="4200"/>
            </a:lvl2pPr>
            <a:lvl3pPr indent="-495300" lvl="2" marL="1371600" algn="l">
              <a:lnSpc>
                <a:spcPct val="115000"/>
              </a:lnSpc>
              <a:spcBef>
                <a:spcPts val="0"/>
              </a:spcBef>
              <a:spcAft>
                <a:spcPts val="0"/>
              </a:spcAft>
              <a:buSzPts val="4200"/>
              <a:buChar char="■"/>
              <a:defRPr sz="4200"/>
            </a:lvl3pPr>
            <a:lvl4pPr indent="-495300" lvl="3" marL="1828800" algn="l">
              <a:lnSpc>
                <a:spcPct val="115000"/>
              </a:lnSpc>
              <a:spcBef>
                <a:spcPts val="0"/>
              </a:spcBef>
              <a:spcAft>
                <a:spcPts val="0"/>
              </a:spcAft>
              <a:buSzPts val="4200"/>
              <a:buChar char="●"/>
              <a:defRPr sz="4200"/>
            </a:lvl4pPr>
            <a:lvl5pPr indent="-495300" lvl="4" marL="2286000" algn="l">
              <a:lnSpc>
                <a:spcPct val="115000"/>
              </a:lnSpc>
              <a:spcBef>
                <a:spcPts val="0"/>
              </a:spcBef>
              <a:spcAft>
                <a:spcPts val="0"/>
              </a:spcAft>
              <a:buSzPts val="4200"/>
              <a:buChar char="○"/>
              <a:defRPr sz="4200"/>
            </a:lvl5pPr>
            <a:lvl6pPr indent="-495300" lvl="5" marL="2743200" algn="l">
              <a:lnSpc>
                <a:spcPct val="115000"/>
              </a:lnSpc>
              <a:spcBef>
                <a:spcPts val="0"/>
              </a:spcBef>
              <a:spcAft>
                <a:spcPts val="0"/>
              </a:spcAft>
              <a:buSzPts val="4200"/>
              <a:buChar char="■"/>
              <a:defRPr sz="4200"/>
            </a:lvl6pPr>
            <a:lvl7pPr indent="-495300" lvl="6" marL="3200400" algn="l">
              <a:lnSpc>
                <a:spcPct val="115000"/>
              </a:lnSpc>
              <a:spcBef>
                <a:spcPts val="0"/>
              </a:spcBef>
              <a:spcAft>
                <a:spcPts val="0"/>
              </a:spcAft>
              <a:buSzPts val="4200"/>
              <a:buChar char="●"/>
              <a:defRPr sz="4200"/>
            </a:lvl7pPr>
            <a:lvl8pPr indent="-495300" lvl="7" marL="3657600" algn="l">
              <a:lnSpc>
                <a:spcPct val="115000"/>
              </a:lnSpc>
              <a:spcBef>
                <a:spcPts val="0"/>
              </a:spcBef>
              <a:spcAft>
                <a:spcPts val="0"/>
              </a:spcAft>
              <a:buSzPts val="4200"/>
              <a:buChar char="○"/>
              <a:defRPr sz="4200"/>
            </a:lvl8pPr>
            <a:lvl9pPr indent="-495300" lvl="8" marL="4114800" algn="l">
              <a:lnSpc>
                <a:spcPct val="115000"/>
              </a:lnSpc>
              <a:spcBef>
                <a:spcPts val="0"/>
              </a:spcBef>
              <a:spcAft>
                <a:spcPts val="0"/>
              </a:spcAft>
              <a:buSzPts val="4200"/>
              <a:buChar char="■"/>
              <a:defRPr sz="4200"/>
            </a:lvl9pPr>
          </a:lstStyle>
          <a:p/>
        </p:txBody>
      </p:sp>
      <p:sp>
        <p:nvSpPr>
          <p:cNvPr id="31" name="Google Shape;31;p5"/>
          <p:cNvSpPr txBox="1"/>
          <p:nvPr>
            <p:ph idx="2" type="body"/>
          </p:nvPr>
        </p:nvSpPr>
        <p:spPr>
          <a:xfrm>
            <a:off x="12886400" y="3073268"/>
            <a:ext cx="10666500" cy="9110100"/>
          </a:xfrm>
          <a:prstGeom prst="rect">
            <a:avLst/>
          </a:prstGeom>
          <a:noFill/>
          <a:ln>
            <a:noFill/>
          </a:ln>
        </p:spPr>
        <p:txBody>
          <a:bodyPr anchorCtr="0" anchor="t" bIns="182850" lIns="182850" spcFirstLastPara="1" rIns="182850" wrap="square" tIns="182850">
            <a:normAutofit/>
          </a:bodyPr>
          <a:lstStyle>
            <a:lvl1pPr indent="-495300" lvl="0" marL="457200" algn="l">
              <a:lnSpc>
                <a:spcPct val="115000"/>
              </a:lnSpc>
              <a:spcBef>
                <a:spcPts val="0"/>
              </a:spcBef>
              <a:spcAft>
                <a:spcPts val="0"/>
              </a:spcAft>
              <a:buSzPts val="4200"/>
              <a:buChar char="●"/>
              <a:defRPr sz="4200"/>
            </a:lvl1pPr>
            <a:lvl2pPr indent="-495300" lvl="1" marL="914400" algn="l">
              <a:lnSpc>
                <a:spcPct val="115000"/>
              </a:lnSpc>
              <a:spcBef>
                <a:spcPts val="0"/>
              </a:spcBef>
              <a:spcAft>
                <a:spcPts val="0"/>
              </a:spcAft>
              <a:buSzPts val="4200"/>
              <a:buChar char="○"/>
              <a:defRPr sz="4200"/>
            </a:lvl2pPr>
            <a:lvl3pPr indent="-495300" lvl="2" marL="1371600" algn="l">
              <a:lnSpc>
                <a:spcPct val="115000"/>
              </a:lnSpc>
              <a:spcBef>
                <a:spcPts val="0"/>
              </a:spcBef>
              <a:spcAft>
                <a:spcPts val="0"/>
              </a:spcAft>
              <a:buSzPts val="4200"/>
              <a:buChar char="■"/>
              <a:defRPr sz="4200"/>
            </a:lvl3pPr>
            <a:lvl4pPr indent="-495300" lvl="3" marL="1828800" algn="l">
              <a:lnSpc>
                <a:spcPct val="115000"/>
              </a:lnSpc>
              <a:spcBef>
                <a:spcPts val="0"/>
              </a:spcBef>
              <a:spcAft>
                <a:spcPts val="0"/>
              </a:spcAft>
              <a:buSzPts val="4200"/>
              <a:buChar char="●"/>
              <a:defRPr sz="4200"/>
            </a:lvl4pPr>
            <a:lvl5pPr indent="-495300" lvl="4" marL="2286000" algn="l">
              <a:lnSpc>
                <a:spcPct val="115000"/>
              </a:lnSpc>
              <a:spcBef>
                <a:spcPts val="0"/>
              </a:spcBef>
              <a:spcAft>
                <a:spcPts val="0"/>
              </a:spcAft>
              <a:buSzPts val="4200"/>
              <a:buChar char="○"/>
              <a:defRPr sz="4200"/>
            </a:lvl5pPr>
            <a:lvl6pPr indent="-495300" lvl="5" marL="2743200" algn="l">
              <a:lnSpc>
                <a:spcPct val="115000"/>
              </a:lnSpc>
              <a:spcBef>
                <a:spcPts val="0"/>
              </a:spcBef>
              <a:spcAft>
                <a:spcPts val="0"/>
              </a:spcAft>
              <a:buSzPts val="4200"/>
              <a:buChar char="■"/>
              <a:defRPr sz="4200"/>
            </a:lvl6pPr>
            <a:lvl7pPr indent="-495300" lvl="6" marL="3200400" algn="l">
              <a:lnSpc>
                <a:spcPct val="115000"/>
              </a:lnSpc>
              <a:spcBef>
                <a:spcPts val="0"/>
              </a:spcBef>
              <a:spcAft>
                <a:spcPts val="0"/>
              </a:spcAft>
              <a:buSzPts val="4200"/>
              <a:buChar char="●"/>
              <a:defRPr sz="4200"/>
            </a:lvl7pPr>
            <a:lvl8pPr indent="-495300" lvl="7" marL="3657600" algn="l">
              <a:lnSpc>
                <a:spcPct val="115000"/>
              </a:lnSpc>
              <a:spcBef>
                <a:spcPts val="0"/>
              </a:spcBef>
              <a:spcAft>
                <a:spcPts val="0"/>
              </a:spcAft>
              <a:buSzPts val="4200"/>
              <a:buChar char="○"/>
              <a:defRPr sz="4200"/>
            </a:lvl8pPr>
            <a:lvl9pPr indent="-495300" lvl="8" marL="4114800" algn="l">
              <a:lnSpc>
                <a:spcPct val="115000"/>
              </a:lnSpc>
              <a:spcBef>
                <a:spcPts val="0"/>
              </a:spcBef>
              <a:spcAft>
                <a:spcPts val="0"/>
              </a:spcAft>
              <a:buSzPts val="4200"/>
              <a:buChar char="■"/>
              <a:defRPr sz="4200"/>
            </a:lvl9pPr>
          </a:lstStyle>
          <a:p/>
        </p:txBody>
      </p:sp>
      <p:sp>
        <p:nvSpPr>
          <p:cNvPr id="32" name="Google Shape;32;p5"/>
          <p:cNvSpPr txBox="1"/>
          <p:nvPr>
            <p:ph type="title"/>
          </p:nvPr>
        </p:nvSpPr>
        <p:spPr>
          <a:xfrm>
            <a:off x="831198" y="1068660"/>
            <a:ext cx="22721700" cy="1527000"/>
          </a:xfrm>
          <a:prstGeom prst="rect">
            <a:avLst/>
          </a:prstGeom>
          <a:noFill/>
          <a:ln>
            <a:noFill/>
          </a:ln>
        </p:spPr>
        <p:txBody>
          <a:bodyPr anchorCtr="0" anchor="t" bIns="182850" lIns="182850" spcFirstLastPara="1" rIns="182850" wrap="square" tIns="182850">
            <a:normAutofit/>
          </a:bodyPr>
          <a:lstStyle>
            <a:lvl1pPr lvl="0" algn="l">
              <a:lnSpc>
                <a:spcPct val="100000"/>
              </a:lnSpc>
              <a:spcBef>
                <a:spcPts val="0"/>
              </a:spcBef>
              <a:spcAft>
                <a:spcPts val="0"/>
              </a:spcAft>
              <a:buSzPts val="5600"/>
              <a:buNone/>
              <a:defRPr sz="7200"/>
            </a:lvl1pPr>
            <a:lvl2pPr lvl="1" algn="l">
              <a:lnSpc>
                <a:spcPct val="100000"/>
              </a:lnSpc>
              <a:spcBef>
                <a:spcPts val="0"/>
              </a:spcBef>
              <a:spcAft>
                <a:spcPts val="0"/>
              </a:spcAft>
              <a:buSzPts val="5600"/>
              <a:buNone/>
              <a:defRPr/>
            </a:lvl2pPr>
            <a:lvl3pPr lvl="2" algn="l">
              <a:lnSpc>
                <a:spcPct val="100000"/>
              </a:lnSpc>
              <a:spcBef>
                <a:spcPts val="0"/>
              </a:spcBef>
              <a:spcAft>
                <a:spcPts val="0"/>
              </a:spcAft>
              <a:buSzPts val="5600"/>
              <a:buNone/>
              <a:defRPr/>
            </a:lvl3pPr>
            <a:lvl4pPr lvl="3" algn="l">
              <a:lnSpc>
                <a:spcPct val="100000"/>
              </a:lnSpc>
              <a:spcBef>
                <a:spcPts val="0"/>
              </a:spcBef>
              <a:spcAft>
                <a:spcPts val="0"/>
              </a:spcAft>
              <a:buSzPts val="5600"/>
              <a:buNone/>
              <a:defRPr/>
            </a:lvl4pPr>
            <a:lvl5pPr lvl="4" algn="l">
              <a:lnSpc>
                <a:spcPct val="100000"/>
              </a:lnSpc>
              <a:spcBef>
                <a:spcPts val="0"/>
              </a:spcBef>
              <a:spcAft>
                <a:spcPts val="0"/>
              </a:spcAft>
              <a:buSzPts val="5600"/>
              <a:buNone/>
              <a:defRPr/>
            </a:lvl5pPr>
            <a:lvl6pPr lvl="5" algn="l">
              <a:lnSpc>
                <a:spcPct val="100000"/>
              </a:lnSpc>
              <a:spcBef>
                <a:spcPts val="0"/>
              </a:spcBef>
              <a:spcAft>
                <a:spcPts val="0"/>
              </a:spcAft>
              <a:buSzPts val="5600"/>
              <a:buNone/>
              <a:defRPr/>
            </a:lvl6pPr>
            <a:lvl7pPr lvl="6" algn="l">
              <a:lnSpc>
                <a:spcPct val="100000"/>
              </a:lnSpc>
              <a:spcBef>
                <a:spcPts val="0"/>
              </a:spcBef>
              <a:spcAft>
                <a:spcPts val="0"/>
              </a:spcAft>
              <a:buSzPts val="5600"/>
              <a:buNone/>
              <a:defRPr/>
            </a:lvl7pPr>
            <a:lvl8pPr lvl="7" algn="l">
              <a:lnSpc>
                <a:spcPct val="100000"/>
              </a:lnSpc>
              <a:spcBef>
                <a:spcPts val="0"/>
              </a:spcBef>
              <a:spcAft>
                <a:spcPts val="0"/>
              </a:spcAft>
              <a:buSzPts val="5600"/>
              <a:buNone/>
              <a:defRPr/>
            </a:lvl8pPr>
            <a:lvl9pPr lvl="8" algn="l">
              <a:lnSpc>
                <a:spcPct val="100000"/>
              </a:lnSpc>
              <a:spcBef>
                <a:spcPts val="0"/>
              </a:spcBef>
              <a:spcAft>
                <a:spcPts val="0"/>
              </a:spcAft>
              <a:buSzPts val="56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nowledge check">
  <p:cSld name="Knowledge check">
    <p:spTree>
      <p:nvGrpSpPr>
        <p:cNvPr id="33" name="Shape 33"/>
        <p:cNvGrpSpPr/>
        <p:nvPr/>
      </p:nvGrpSpPr>
      <p:grpSpPr>
        <a:xfrm>
          <a:off x="0" y="0"/>
          <a:ext cx="0" cy="0"/>
          <a:chOff x="0" y="0"/>
          <a:chExt cx="0" cy="0"/>
        </a:xfrm>
      </p:grpSpPr>
      <p:sp>
        <p:nvSpPr>
          <p:cNvPr id="34" name="Google Shape;34;p6"/>
          <p:cNvSpPr txBox="1"/>
          <p:nvPr>
            <p:ph type="title"/>
          </p:nvPr>
        </p:nvSpPr>
        <p:spPr>
          <a:xfrm>
            <a:off x="831200" y="1067196"/>
            <a:ext cx="22721700" cy="1527000"/>
          </a:xfrm>
          <a:prstGeom prst="rect">
            <a:avLst/>
          </a:prstGeom>
          <a:noFill/>
          <a:ln>
            <a:noFill/>
          </a:ln>
        </p:spPr>
        <p:txBody>
          <a:bodyPr anchorCtr="0" anchor="t" bIns="182850" lIns="182850" spcFirstLastPara="1" rIns="182850" wrap="square" tIns="182850">
            <a:normAutofit/>
          </a:bodyPr>
          <a:lstStyle>
            <a:lvl1pPr lvl="0" algn="l">
              <a:lnSpc>
                <a:spcPct val="100000"/>
              </a:lnSpc>
              <a:spcBef>
                <a:spcPts val="0"/>
              </a:spcBef>
              <a:spcAft>
                <a:spcPts val="0"/>
              </a:spcAft>
              <a:buSzPts val="5600"/>
              <a:buNone/>
              <a:defRPr sz="7200"/>
            </a:lvl1pPr>
            <a:lvl2pPr lvl="1" algn="l">
              <a:lnSpc>
                <a:spcPct val="100000"/>
              </a:lnSpc>
              <a:spcBef>
                <a:spcPts val="0"/>
              </a:spcBef>
              <a:spcAft>
                <a:spcPts val="0"/>
              </a:spcAft>
              <a:buSzPts val="5600"/>
              <a:buNone/>
              <a:defRPr/>
            </a:lvl2pPr>
            <a:lvl3pPr lvl="2" algn="l">
              <a:lnSpc>
                <a:spcPct val="100000"/>
              </a:lnSpc>
              <a:spcBef>
                <a:spcPts val="0"/>
              </a:spcBef>
              <a:spcAft>
                <a:spcPts val="0"/>
              </a:spcAft>
              <a:buSzPts val="5600"/>
              <a:buNone/>
              <a:defRPr/>
            </a:lvl3pPr>
            <a:lvl4pPr lvl="3" algn="l">
              <a:lnSpc>
                <a:spcPct val="100000"/>
              </a:lnSpc>
              <a:spcBef>
                <a:spcPts val="0"/>
              </a:spcBef>
              <a:spcAft>
                <a:spcPts val="0"/>
              </a:spcAft>
              <a:buSzPts val="5600"/>
              <a:buNone/>
              <a:defRPr/>
            </a:lvl4pPr>
            <a:lvl5pPr lvl="4" algn="l">
              <a:lnSpc>
                <a:spcPct val="100000"/>
              </a:lnSpc>
              <a:spcBef>
                <a:spcPts val="0"/>
              </a:spcBef>
              <a:spcAft>
                <a:spcPts val="0"/>
              </a:spcAft>
              <a:buSzPts val="5600"/>
              <a:buNone/>
              <a:defRPr/>
            </a:lvl5pPr>
            <a:lvl6pPr lvl="5" algn="l">
              <a:lnSpc>
                <a:spcPct val="100000"/>
              </a:lnSpc>
              <a:spcBef>
                <a:spcPts val="0"/>
              </a:spcBef>
              <a:spcAft>
                <a:spcPts val="0"/>
              </a:spcAft>
              <a:buSzPts val="5600"/>
              <a:buNone/>
              <a:defRPr/>
            </a:lvl6pPr>
            <a:lvl7pPr lvl="6" algn="l">
              <a:lnSpc>
                <a:spcPct val="100000"/>
              </a:lnSpc>
              <a:spcBef>
                <a:spcPts val="0"/>
              </a:spcBef>
              <a:spcAft>
                <a:spcPts val="0"/>
              </a:spcAft>
              <a:buSzPts val="5600"/>
              <a:buNone/>
              <a:defRPr/>
            </a:lvl7pPr>
            <a:lvl8pPr lvl="7" algn="l">
              <a:lnSpc>
                <a:spcPct val="100000"/>
              </a:lnSpc>
              <a:spcBef>
                <a:spcPts val="0"/>
              </a:spcBef>
              <a:spcAft>
                <a:spcPts val="0"/>
              </a:spcAft>
              <a:buSzPts val="5600"/>
              <a:buNone/>
              <a:defRPr/>
            </a:lvl8pPr>
            <a:lvl9pPr lvl="8" algn="l">
              <a:lnSpc>
                <a:spcPct val="100000"/>
              </a:lnSpc>
              <a:spcBef>
                <a:spcPts val="0"/>
              </a:spcBef>
              <a:spcAft>
                <a:spcPts val="0"/>
              </a:spcAft>
              <a:buSzPts val="5600"/>
              <a:buNone/>
              <a:defRPr/>
            </a:lvl9pPr>
          </a:lstStyle>
          <a:p/>
        </p:txBody>
      </p:sp>
      <p:pic>
        <p:nvPicPr>
          <p:cNvPr descr="Icon&#10;&#10;Description automatically generated" id="35" name="Google Shape;35;p6"/>
          <p:cNvPicPr preferRelativeResize="0"/>
          <p:nvPr/>
        </p:nvPicPr>
        <p:blipFill rotWithShape="1">
          <a:blip r:embed="rId2">
            <a:alphaModFix/>
          </a:blip>
          <a:srcRect b="0" l="0" r="0" t="0"/>
          <a:stretch/>
        </p:blipFill>
        <p:spPr>
          <a:xfrm>
            <a:off x="7043842" y="2646396"/>
            <a:ext cx="10296315" cy="10296315"/>
          </a:xfrm>
          <a:prstGeom prst="rect">
            <a:avLst/>
          </a:prstGeom>
          <a:noFill/>
          <a:ln>
            <a:noFill/>
          </a:ln>
        </p:spPr>
      </p:pic>
      <p:sp>
        <p:nvSpPr>
          <p:cNvPr id="36" name="Google Shape;36;p6"/>
          <p:cNvSpPr txBox="1"/>
          <p:nvPr>
            <p:ph idx="12" type="sldNum"/>
          </p:nvPr>
        </p:nvSpPr>
        <p:spPr>
          <a:xfrm>
            <a:off x="22593216" y="12596946"/>
            <a:ext cx="1463100" cy="775500"/>
          </a:xfrm>
          <a:prstGeom prst="rect">
            <a:avLst/>
          </a:prstGeom>
          <a:noFill/>
          <a:ln>
            <a:noFill/>
          </a:ln>
        </p:spPr>
        <p:txBody>
          <a:bodyPr anchorCtr="0" anchor="ctr" bIns="182850" lIns="182850" spcFirstLastPara="1" rIns="182850" wrap="square" tIns="182850">
            <a:normAutofit/>
          </a:bodyPr>
          <a:lstStyle>
            <a:lvl1pPr indent="0" lvl="0"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
        <p:nvSpPr>
          <p:cNvPr id="37" name="Google Shape;37;p6"/>
          <p:cNvSpPr/>
          <p:nvPr/>
        </p:nvSpPr>
        <p:spPr>
          <a:xfrm>
            <a:off x="-5148158" y="3153866"/>
            <a:ext cx="10296300" cy="9281400"/>
          </a:xfrm>
          <a:prstGeom prst="ellipse">
            <a:avLst/>
          </a:prstGeom>
          <a:noFill/>
          <a:ln cap="flat" cmpd="sng" w="9525">
            <a:solidFill>
              <a:schemeClr val="accent1"/>
            </a:solidFill>
            <a:prstDash val="solid"/>
            <a:round/>
            <a:headEnd len="sm" w="sm" type="none"/>
            <a:tailEnd len="sm" w="sm" type="none"/>
          </a:ln>
        </p:spPr>
        <p:txBody>
          <a:bodyPr anchorCtr="0" anchor="ctr" bIns="219400" lIns="219400" spcFirstLastPara="1" rIns="219400" wrap="square" tIns="219400">
            <a:noAutofit/>
          </a:bodyPr>
          <a:lstStyle/>
          <a:p>
            <a:pPr indent="0" lvl="0" marL="0" marR="0" rtl="0" algn="l">
              <a:lnSpc>
                <a:spcPct val="100000"/>
              </a:lnSpc>
              <a:spcBef>
                <a:spcPts val="0"/>
              </a:spcBef>
              <a:spcAft>
                <a:spcPts val="0"/>
              </a:spcAft>
              <a:buClr>
                <a:schemeClr val="dk1"/>
              </a:buClr>
              <a:buSzPts val="4300"/>
              <a:buFont typeface="Century Gothic"/>
              <a:buNone/>
            </a:pPr>
            <a:r>
              <a:t/>
            </a:r>
            <a:endParaRPr b="0" i="0" sz="4300" u="none" cap="none" strike="noStrike">
              <a:solidFill>
                <a:schemeClr val="dk1"/>
              </a:solidFill>
              <a:latin typeface="Century Gothic"/>
              <a:ea typeface="Century Gothic"/>
              <a:cs typeface="Century Gothic"/>
              <a:sym typeface="Century Gothic"/>
            </a:endParaRPr>
          </a:p>
        </p:txBody>
      </p:sp>
      <p:sp>
        <p:nvSpPr>
          <p:cNvPr id="38" name="Google Shape;38;p6"/>
          <p:cNvSpPr/>
          <p:nvPr/>
        </p:nvSpPr>
        <p:spPr>
          <a:xfrm>
            <a:off x="19343413" y="3153866"/>
            <a:ext cx="10296300" cy="9281400"/>
          </a:xfrm>
          <a:prstGeom prst="ellipse">
            <a:avLst/>
          </a:prstGeom>
          <a:noFill/>
          <a:ln cap="flat" cmpd="sng" w="9525">
            <a:solidFill>
              <a:schemeClr val="accent1"/>
            </a:solidFill>
            <a:prstDash val="solid"/>
            <a:round/>
            <a:headEnd len="sm" w="sm" type="none"/>
            <a:tailEnd len="sm" w="sm" type="none"/>
          </a:ln>
        </p:spPr>
        <p:txBody>
          <a:bodyPr anchorCtr="0" anchor="ctr" bIns="219400" lIns="219400" spcFirstLastPara="1" rIns="219400" wrap="square" tIns="219400">
            <a:noAutofit/>
          </a:bodyPr>
          <a:lstStyle/>
          <a:p>
            <a:pPr indent="0" lvl="0" marL="0" marR="0" rtl="0" algn="l">
              <a:lnSpc>
                <a:spcPct val="100000"/>
              </a:lnSpc>
              <a:spcBef>
                <a:spcPts val="0"/>
              </a:spcBef>
              <a:spcAft>
                <a:spcPts val="0"/>
              </a:spcAft>
              <a:buClr>
                <a:schemeClr val="dk1"/>
              </a:buClr>
              <a:buSzPts val="4300"/>
              <a:buFont typeface="Century Gothic"/>
              <a:buNone/>
            </a:pPr>
            <a:r>
              <a:t/>
            </a:r>
            <a:endParaRPr b="0" i="0" sz="4300" u="none" cap="none" strike="noStrike">
              <a:solidFill>
                <a:schemeClr val="dk1"/>
              </a:solidFill>
              <a:latin typeface="Century Gothic"/>
              <a:ea typeface="Century Gothic"/>
              <a:cs typeface="Century Gothic"/>
              <a:sym typeface="Century Gothic"/>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xercise / activity">
  <p:cSld name="Exercise / activity">
    <p:spTree>
      <p:nvGrpSpPr>
        <p:cNvPr id="39" name="Shape 39"/>
        <p:cNvGrpSpPr/>
        <p:nvPr/>
      </p:nvGrpSpPr>
      <p:grpSpPr>
        <a:xfrm>
          <a:off x="0" y="0"/>
          <a:ext cx="0" cy="0"/>
          <a:chOff x="0" y="0"/>
          <a:chExt cx="0" cy="0"/>
        </a:xfrm>
      </p:grpSpPr>
      <p:sp>
        <p:nvSpPr>
          <p:cNvPr id="40" name="Google Shape;40;p7"/>
          <p:cNvSpPr txBox="1"/>
          <p:nvPr>
            <p:ph type="title"/>
          </p:nvPr>
        </p:nvSpPr>
        <p:spPr>
          <a:xfrm>
            <a:off x="831200" y="1056872"/>
            <a:ext cx="22721700" cy="1527000"/>
          </a:xfrm>
          <a:prstGeom prst="rect">
            <a:avLst/>
          </a:prstGeom>
          <a:noFill/>
          <a:ln>
            <a:noFill/>
          </a:ln>
        </p:spPr>
        <p:txBody>
          <a:bodyPr anchorCtr="0" anchor="t" bIns="182850" lIns="182850" spcFirstLastPara="1" rIns="182850" wrap="square" tIns="182850">
            <a:normAutofit/>
          </a:bodyPr>
          <a:lstStyle>
            <a:lvl1pPr lvl="0" algn="l">
              <a:lnSpc>
                <a:spcPct val="100000"/>
              </a:lnSpc>
              <a:spcBef>
                <a:spcPts val="0"/>
              </a:spcBef>
              <a:spcAft>
                <a:spcPts val="0"/>
              </a:spcAft>
              <a:buSzPts val="5600"/>
              <a:buNone/>
              <a:defRPr sz="7200"/>
            </a:lvl1pPr>
            <a:lvl2pPr lvl="1" algn="l">
              <a:lnSpc>
                <a:spcPct val="100000"/>
              </a:lnSpc>
              <a:spcBef>
                <a:spcPts val="0"/>
              </a:spcBef>
              <a:spcAft>
                <a:spcPts val="0"/>
              </a:spcAft>
              <a:buSzPts val="5600"/>
              <a:buNone/>
              <a:defRPr/>
            </a:lvl2pPr>
            <a:lvl3pPr lvl="2" algn="l">
              <a:lnSpc>
                <a:spcPct val="100000"/>
              </a:lnSpc>
              <a:spcBef>
                <a:spcPts val="0"/>
              </a:spcBef>
              <a:spcAft>
                <a:spcPts val="0"/>
              </a:spcAft>
              <a:buSzPts val="5600"/>
              <a:buNone/>
              <a:defRPr/>
            </a:lvl3pPr>
            <a:lvl4pPr lvl="3" algn="l">
              <a:lnSpc>
                <a:spcPct val="100000"/>
              </a:lnSpc>
              <a:spcBef>
                <a:spcPts val="0"/>
              </a:spcBef>
              <a:spcAft>
                <a:spcPts val="0"/>
              </a:spcAft>
              <a:buSzPts val="5600"/>
              <a:buNone/>
              <a:defRPr/>
            </a:lvl4pPr>
            <a:lvl5pPr lvl="4" algn="l">
              <a:lnSpc>
                <a:spcPct val="100000"/>
              </a:lnSpc>
              <a:spcBef>
                <a:spcPts val="0"/>
              </a:spcBef>
              <a:spcAft>
                <a:spcPts val="0"/>
              </a:spcAft>
              <a:buSzPts val="5600"/>
              <a:buNone/>
              <a:defRPr/>
            </a:lvl5pPr>
            <a:lvl6pPr lvl="5" algn="l">
              <a:lnSpc>
                <a:spcPct val="100000"/>
              </a:lnSpc>
              <a:spcBef>
                <a:spcPts val="0"/>
              </a:spcBef>
              <a:spcAft>
                <a:spcPts val="0"/>
              </a:spcAft>
              <a:buSzPts val="5600"/>
              <a:buNone/>
              <a:defRPr/>
            </a:lvl6pPr>
            <a:lvl7pPr lvl="6" algn="l">
              <a:lnSpc>
                <a:spcPct val="100000"/>
              </a:lnSpc>
              <a:spcBef>
                <a:spcPts val="0"/>
              </a:spcBef>
              <a:spcAft>
                <a:spcPts val="0"/>
              </a:spcAft>
              <a:buSzPts val="5600"/>
              <a:buNone/>
              <a:defRPr/>
            </a:lvl7pPr>
            <a:lvl8pPr lvl="7" algn="l">
              <a:lnSpc>
                <a:spcPct val="100000"/>
              </a:lnSpc>
              <a:spcBef>
                <a:spcPts val="0"/>
              </a:spcBef>
              <a:spcAft>
                <a:spcPts val="0"/>
              </a:spcAft>
              <a:buSzPts val="5600"/>
              <a:buNone/>
              <a:defRPr/>
            </a:lvl8pPr>
            <a:lvl9pPr lvl="8" algn="l">
              <a:lnSpc>
                <a:spcPct val="100000"/>
              </a:lnSpc>
              <a:spcBef>
                <a:spcPts val="0"/>
              </a:spcBef>
              <a:spcAft>
                <a:spcPts val="0"/>
              </a:spcAft>
              <a:buSzPts val="5600"/>
              <a:buNone/>
              <a:defRPr/>
            </a:lvl9pPr>
          </a:lstStyle>
          <a:p/>
        </p:txBody>
      </p:sp>
      <p:sp>
        <p:nvSpPr>
          <p:cNvPr id="41" name="Google Shape;41;p7"/>
          <p:cNvSpPr txBox="1"/>
          <p:nvPr>
            <p:ph idx="12" type="sldNum"/>
          </p:nvPr>
        </p:nvSpPr>
        <p:spPr>
          <a:xfrm>
            <a:off x="22593216" y="12596946"/>
            <a:ext cx="1463100" cy="775500"/>
          </a:xfrm>
          <a:prstGeom prst="rect">
            <a:avLst/>
          </a:prstGeom>
          <a:noFill/>
          <a:ln>
            <a:noFill/>
          </a:ln>
        </p:spPr>
        <p:txBody>
          <a:bodyPr anchorCtr="0" anchor="ctr" bIns="182850" lIns="182850" spcFirstLastPara="1" rIns="182850" wrap="square" tIns="182850">
            <a:normAutofit/>
          </a:bodyPr>
          <a:lstStyle>
            <a:lvl1pPr indent="0" lvl="0"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pic>
        <p:nvPicPr>
          <p:cNvPr descr="Icon&#10;&#10;Description automatically generated" id="42" name="Google Shape;42;p7"/>
          <p:cNvPicPr preferRelativeResize="0"/>
          <p:nvPr/>
        </p:nvPicPr>
        <p:blipFill rotWithShape="1">
          <a:blip r:embed="rId2">
            <a:alphaModFix/>
          </a:blip>
          <a:srcRect b="0" l="0" r="0" t="0"/>
          <a:stretch/>
        </p:blipFill>
        <p:spPr>
          <a:xfrm>
            <a:off x="7043842" y="2646396"/>
            <a:ext cx="10296315" cy="10296315"/>
          </a:xfrm>
          <a:prstGeom prst="rect">
            <a:avLst/>
          </a:prstGeom>
          <a:noFill/>
          <a:ln>
            <a:noFill/>
          </a:ln>
        </p:spPr>
      </p:pic>
      <p:sp>
        <p:nvSpPr>
          <p:cNvPr id="43" name="Google Shape;43;p7"/>
          <p:cNvSpPr/>
          <p:nvPr/>
        </p:nvSpPr>
        <p:spPr>
          <a:xfrm>
            <a:off x="-5255726" y="3153866"/>
            <a:ext cx="10296300" cy="9281400"/>
          </a:xfrm>
          <a:prstGeom prst="ellipse">
            <a:avLst/>
          </a:prstGeom>
          <a:noFill/>
          <a:ln cap="flat" cmpd="sng" w="9525">
            <a:solidFill>
              <a:schemeClr val="accent1"/>
            </a:solidFill>
            <a:prstDash val="solid"/>
            <a:round/>
            <a:headEnd len="sm" w="sm" type="none"/>
            <a:tailEnd len="sm" w="sm" type="none"/>
          </a:ln>
        </p:spPr>
        <p:txBody>
          <a:bodyPr anchorCtr="0" anchor="ctr" bIns="219400" lIns="219400" spcFirstLastPara="1" rIns="219400" wrap="square" tIns="219400">
            <a:noAutofit/>
          </a:bodyPr>
          <a:lstStyle/>
          <a:p>
            <a:pPr indent="0" lvl="0" marL="0" marR="0" rtl="0" algn="l">
              <a:lnSpc>
                <a:spcPct val="100000"/>
              </a:lnSpc>
              <a:spcBef>
                <a:spcPts val="0"/>
              </a:spcBef>
              <a:spcAft>
                <a:spcPts val="0"/>
              </a:spcAft>
              <a:buClr>
                <a:schemeClr val="dk1"/>
              </a:buClr>
              <a:buSzPts val="4300"/>
              <a:buFont typeface="Century Gothic"/>
              <a:buNone/>
            </a:pPr>
            <a:r>
              <a:t/>
            </a:r>
            <a:endParaRPr b="0" i="0" sz="4300" u="none" cap="none" strike="noStrike">
              <a:solidFill>
                <a:schemeClr val="dk1"/>
              </a:solidFill>
              <a:latin typeface="Century Gothic"/>
              <a:ea typeface="Century Gothic"/>
              <a:cs typeface="Century Gothic"/>
              <a:sym typeface="Century Gothic"/>
            </a:endParaRPr>
          </a:p>
        </p:txBody>
      </p:sp>
      <p:sp>
        <p:nvSpPr>
          <p:cNvPr id="44" name="Google Shape;44;p7"/>
          <p:cNvSpPr/>
          <p:nvPr/>
        </p:nvSpPr>
        <p:spPr>
          <a:xfrm>
            <a:off x="19343413" y="3153866"/>
            <a:ext cx="10296300" cy="9281400"/>
          </a:xfrm>
          <a:prstGeom prst="ellipse">
            <a:avLst/>
          </a:prstGeom>
          <a:noFill/>
          <a:ln cap="flat" cmpd="sng" w="9525">
            <a:solidFill>
              <a:schemeClr val="accent1"/>
            </a:solidFill>
            <a:prstDash val="solid"/>
            <a:round/>
            <a:headEnd len="sm" w="sm" type="none"/>
            <a:tailEnd len="sm" w="sm" type="none"/>
          </a:ln>
        </p:spPr>
        <p:txBody>
          <a:bodyPr anchorCtr="0" anchor="ctr" bIns="219400" lIns="219400" spcFirstLastPara="1" rIns="219400" wrap="square" tIns="219400">
            <a:noAutofit/>
          </a:bodyPr>
          <a:lstStyle/>
          <a:p>
            <a:pPr indent="0" lvl="0" marL="0" marR="0" rtl="0" algn="l">
              <a:lnSpc>
                <a:spcPct val="100000"/>
              </a:lnSpc>
              <a:spcBef>
                <a:spcPts val="0"/>
              </a:spcBef>
              <a:spcAft>
                <a:spcPts val="0"/>
              </a:spcAft>
              <a:buClr>
                <a:schemeClr val="dk1"/>
              </a:buClr>
              <a:buSzPts val="4300"/>
              <a:buFont typeface="Century Gothic"/>
              <a:buNone/>
            </a:pPr>
            <a:r>
              <a:t/>
            </a:r>
            <a:endParaRPr b="0" i="0" sz="4300" u="none" cap="none" strike="noStrike">
              <a:solidFill>
                <a:schemeClr val="dk1"/>
              </a:solidFill>
              <a:latin typeface="Century Gothic"/>
              <a:ea typeface="Century Gothic"/>
              <a:cs typeface="Century Gothic"/>
              <a:sym typeface="Century Gothic"/>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d of day">
  <p:cSld name="End of day">
    <p:bg>
      <p:bgPr>
        <a:solidFill>
          <a:schemeClr val="dk1"/>
        </a:solidFill>
      </p:bgPr>
    </p:bg>
    <p:spTree>
      <p:nvGrpSpPr>
        <p:cNvPr id="45" name="Shape 45"/>
        <p:cNvGrpSpPr/>
        <p:nvPr/>
      </p:nvGrpSpPr>
      <p:grpSpPr>
        <a:xfrm>
          <a:off x="0" y="0"/>
          <a:ext cx="0" cy="0"/>
          <a:chOff x="0" y="0"/>
          <a:chExt cx="0" cy="0"/>
        </a:xfrm>
      </p:grpSpPr>
      <p:sp>
        <p:nvSpPr>
          <p:cNvPr id="46" name="Google Shape;46;p8"/>
          <p:cNvSpPr txBox="1"/>
          <p:nvPr>
            <p:ph idx="12" type="sldNum"/>
          </p:nvPr>
        </p:nvSpPr>
        <p:spPr>
          <a:xfrm>
            <a:off x="22593216" y="12596946"/>
            <a:ext cx="1463100" cy="775500"/>
          </a:xfrm>
          <a:prstGeom prst="rect">
            <a:avLst/>
          </a:prstGeom>
          <a:noFill/>
          <a:ln>
            <a:noFill/>
          </a:ln>
        </p:spPr>
        <p:txBody>
          <a:bodyPr anchorCtr="0" anchor="ctr" bIns="182850" lIns="182850" spcFirstLastPara="1" rIns="182850" wrap="square" tIns="182850">
            <a:normAutofit/>
          </a:bodyPr>
          <a:lstStyle>
            <a:lvl1pPr indent="0" lvl="0"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pic>
        <p:nvPicPr>
          <p:cNvPr id="47" name="Google Shape;47;p8"/>
          <p:cNvPicPr preferRelativeResize="0"/>
          <p:nvPr/>
        </p:nvPicPr>
        <p:blipFill rotWithShape="1">
          <a:blip r:embed="rId2">
            <a:alphaModFix/>
          </a:blip>
          <a:srcRect b="0" l="0" r="0" t="0"/>
          <a:stretch/>
        </p:blipFill>
        <p:spPr>
          <a:xfrm>
            <a:off x="1117946" y="6446540"/>
            <a:ext cx="285800" cy="788400"/>
          </a:xfrm>
          <a:prstGeom prst="rect">
            <a:avLst/>
          </a:prstGeom>
          <a:noFill/>
          <a:ln>
            <a:noFill/>
          </a:ln>
        </p:spPr>
      </p:pic>
      <p:sp>
        <p:nvSpPr>
          <p:cNvPr id="48" name="Google Shape;48;p8"/>
          <p:cNvSpPr/>
          <p:nvPr/>
        </p:nvSpPr>
        <p:spPr>
          <a:xfrm>
            <a:off x="16649334" y="-1554800"/>
            <a:ext cx="19506300" cy="19506300"/>
          </a:xfrm>
          <a:prstGeom prst="ellipse">
            <a:avLst/>
          </a:prstGeom>
          <a:noFill/>
          <a:ln cap="flat" cmpd="sng" w="9525">
            <a:solidFill>
              <a:srgbClr val="845BA3"/>
            </a:solidFill>
            <a:prstDash val="solid"/>
            <a:round/>
            <a:headEnd len="sm" w="sm" type="none"/>
            <a:tailEnd len="sm" w="sm" type="none"/>
          </a:ln>
        </p:spPr>
        <p:txBody>
          <a:bodyPr anchorCtr="0" anchor="ctr" bIns="219400" lIns="219400" spcFirstLastPara="1" rIns="219400" wrap="square" tIns="219400">
            <a:noAutofit/>
          </a:bodyPr>
          <a:lstStyle/>
          <a:p>
            <a:pPr indent="0" lvl="0" marL="0" marR="0" rtl="0" algn="l">
              <a:lnSpc>
                <a:spcPct val="100000"/>
              </a:lnSpc>
              <a:spcBef>
                <a:spcPts val="0"/>
              </a:spcBef>
              <a:spcAft>
                <a:spcPts val="0"/>
              </a:spcAft>
              <a:buClr>
                <a:schemeClr val="dk1"/>
              </a:buClr>
              <a:buSzPts val="4300"/>
              <a:buFont typeface="Century Gothic"/>
              <a:buNone/>
            </a:pPr>
            <a:r>
              <a:t/>
            </a:r>
            <a:endParaRPr b="0" i="0" sz="4300" u="none" cap="none" strike="noStrike">
              <a:solidFill>
                <a:schemeClr val="dk1"/>
              </a:solidFill>
              <a:latin typeface="Century Gothic"/>
              <a:ea typeface="Century Gothic"/>
              <a:cs typeface="Century Gothic"/>
              <a:sym typeface="Century Gothic"/>
            </a:endParaRPr>
          </a:p>
        </p:txBody>
      </p:sp>
      <p:sp>
        <p:nvSpPr>
          <p:cNvPr id="49" name="Google Shape;49;p8"/>
          <p:cNvSpPr txBox="1"/>
          <p:nvPr>
            <p:ph type="title"/>
          </p:nvPr>
        </p:nvSpPr>
        <p:spPr>
          <a:xfrm>
            <a:off x="1819152" y="5855656"/>
            <a:ext cx="17075100" cy="1550100"/>
          </a:xfrm>
          <a:prstGeom prst="rect">
            <a:avLst/>
          </a:prstGeom>
          <a:noFill/>
          <a:ln>
            <a:noFill/>
          </a:ln>
        </p:spPr>
        <p:txBody>
          <a:bodyPr anchorCtr="0" anchor="t" bIns="182850" lIns="182850" spcFirstLastPara="1" rIns="182850" wrap="square" tIns="182850">
            <a:noAutofit/>
          </a:bodyPr>
          <a:lstStyle>
            <a:lvl1pPr lvl="0" algn="l">
              <a:lnSpc>
                <a:spcPct val="100000"/>
              </a:lnSpc>
              <a:spcBef>
                <a:spcPts val="0"/>
              </a:spcBef>
              <a:spcAft>
                <a:spcPts val="0"/>
              </a:spcAft>
              <a:buClr>
                <a:schemeClr val="lt1"/>
              </a:buClr>
              <a:buSzPts val="5600"/>
              <a:buNone/>
              <a:defRPr sz="9600">
                <a:solidFill>
                  <a:schemeClr val="lt1"/>
                </a:solidFill>
              </a:defRPr>
            </a:lvl1pPr>
            <a:lvl2pPr lvl="1" algn="l">
              <a:lnSpc>
                <a:spcPct val="100000"/>
              </a:lnSpc>
              <a:spcBef>
                <a:spcPts val="0"/>
              </a:spcBef>
              <a:spcAft>
                <a:spcPts val="0"/>
              </a:spcAft>
              <a:buClr>
                <a:schemeClr val="lt1"/>
              </a:buClr>
              <a:buSzPts val="5600"/>
              <a:buNone/>
              <a:defRPr>
                <a:solidFill>
                  <a:schemeClr val="lt1"/>
                </a:solidFill>
              </a:defRPr>
            </a:lvl2pPr>
            <a:lvl3pPr lvl="2" algn="l">
              <a:lnSpc>
                <a:spcPct val="100000"/>
              </a:lnSpc>
              <a:spcBef>
                <a:spcPts val="0"/>
              </a:spcBef>
              <a:spcAft>
                <a:spcPts val="0"/>
              </a:spcAft>
              <a:buClr>
                <a:schemeClr val="lt1"/>
              </a:buClr>
              <a:buSzPts val="5600"/>
              <a:buNone/>
              <a:defRPr>
                <a:solidFill>
                  <a:schemeClr val="lt1"/>
                </a:solidFill>
              </a:defRPr>
            </a:lvl3pPr>
            <a:lvl4pPr lvl="3" algn="l">
              <a:lnSpc>
                <a:spcPct val="100000"/>
              </a:lnSpc>
              <a:spcBef>
                <a:spcPts val="0"/>
              </a:spcBef>
              <a:spcAft>
                <a:spcPts val="0"/>
              </a:spcAft>
              <a:buClr>
                <a:schemeClr val="lt1"/>
              </a:buClr>
              <a:buSzPts val="5600"/>
              <a:buNone/>
              <a:defRPr>
                <a:solidFill>
                  <a:schemeClr val="lt1"/>
                </a:solidFill>
              </a:defRPr>
            </a:lvl4pPr>
            <a:lvl5pPr lvl="4" algn="l">
              <a:lnSpc>
                <a:spcPct val="100000"/>
              </a:lnSpc>
              <a:spcBef>
                <a:spcPts val="0"/>
              </a:spcBef>
              <a:spcAft>
                <a:spcPts val="0"/>
              </a:spcAft>
              <a:buClr>
                <a:schemeClr val="lt1"/>
              </a:buClr>
              <a:buSzPts val="5600"/>
              <a:buNone/>
              <a:defRPr>
                <a:solidFill>
                  <a:schemeClr val="lt1"/>
                </a:solidFill>
              </a:defRPr>
            </a:lvl5pPr>
            <a:lvl6pPr lvl="5" algn="l">
              <a:lnSpc>
                <a:spcPct val="100000"/>
              </a:lnSpc>
              <a:spcBef>
                <a:spcPts val="0"/>
              </a:spcBef>
              <a:spcAft>
                <a:spcPts val="0"/>
              </a:spcAft>
              <a:buClr>
                <a:schemeClr val="lt1"/>
              </a:buClr>
              <a:buSzPts val="5600"/>
              <a:buNone/>
              <a:defRPr>
                <a:solidFill>
                  <a:schemeClr val="lt1"/>
                </a:solidFill>
              </a:defRPr>
            </a:lvl6pPr>
            <a:lvl7pPr lvl="6" algn="l">
              <a:lnSpc>
                <a:spcPct val="100000"/>
              </a:lnSpc>
              <a:spcBef>
                <a:spcPts val="0"/>
              </a:spcBef>
              <a:spcAft>
                <a:spcPts val="0"/>
              </a:spcAft>
              <a:buClr>
                <a:schemeClr val="lt1"/>
              </a:buClr>
              <a:buSzPts val="5600"/>
              <a:buNone/>
              <a:defRPr>
                <a:solidFill>
                  <a:schemeClr val="lt1"/>
                </a:solidFill>
              </a:defRPr>
            </a:lvl7pPr>
            <a:lvl8pPr lvl="7" algn="l">
              <a:lnSpc>
                <a:spcPct val="100000"/>
              </a:lnSpc>
              <a:spcBef>
                <a:spcPts val="0"/>
              </a:spcBef>
              <a:spcAft>
                <a:spcPts val="0"/>
              </a:spcAft>
              <a:buClr>
                <a:schemeClr val="lt1"/>
              </a:buClr>
              <a:buSzPts val="5600"/>
              <a:buNone/>
              <a:defRPr>
                <a:solidFill>
                  <a:schemeClr val="lt1"/>
                </a:solidFill>
              </a:defRPr>
            </a:lvl8pPr>
            <a:lvl9pPr lvl="8" algn="l">
              <a:lnSpc>
                <a:spcPct val="100000"/>
              </a:lnSpc>
              <a:spcBef>
                <a:spcPts val="0"/>
              </a:spcBef>
              <a:spcAft>
                <a:spcPts val="0"/>
              </a:spcAft>
              <a:buClr>
                <a:schemeClr val="lt1"/>
              </a:buClr>
              <a:buSzPts val="5600"/>
              <a:buNone/>
              <a:defRPr>
                <a:solidFill>
                  <a:schemeClr val="lt1"/>
                </a:solidFill>
              </a:defRPr>
            </a:lvl9pPr>
          </a:lstStyle>
          <a:p/>
        </p:txBody>
      </p:sp>
      <p:sp>
        <p:nvSpPr>
          <p:cNvPr id="50" name="Google Shape;50;p8"/>
          <p:cNvSpPr txBox="1"/>
          <p:nvPr>
            <p:ph idx="1" type="subTitle"/>
          </p:nvPr>
        </p:nvSpPr>
        <p:spPr>
          <a:xfrm>
            <a:off x="1819152" y="7887640"/>
            <a:ext cx="8774400" cy="1311000"/>
          </a:xfrm>
          <a:prstGeom prst="rect">
            <a:avLst/>
          </a:prstGeom>
          <a:noFill/>
          <a:ln>
            <a:noFill/>
          </a:ln>
        </p:spPr>
        <p:txBody>
          <a:bodyPr anchorCtr="0" anchor="t" bIns="182850" lIns="182850" spcFirstLastPara="1" rIns="182850" wrap="square" tIns="182850">
            <a:noAutofit/>
          </a:bodyPr>
          <a:lstStyle>
            <a:lvl1pPr lvl="0" algn="l">
              <a:lnSpc>
                <a:spcPct val="115000"/>
              </a:lnSpc>
              <a:spcBef>
                <a:spcPts val="0"/>
              </a:spcBef>
              <a:spcAft>
                <a:spcPts val="0"/>
              </a:spcAft>
              <a:buClr>
                <a:srgbClr val="FFFFFF"/>
              </a:buClr>
              <a:buSzPts val="2800"/>
              <a:buNone/>
              <a:defRPr b="1" sz="5600">
                <a:solidFill>
                  <a:srgbClr val="FFFFFF"/>
                </a:solidFill>
              </a:defRPr>
            </a:lvl1pPr>
            <a:lvl2pPr lvl="1" algn="l">
              <a:lnSpc>
                <a:spcPct val="115000"/>
              </a:lnSpc>
              <a:spcBef>
                <a:spcPts val="0"/>
              </a:spcBef>
              <a:spcAft>
                <a:spcPts val="0"/>
              </a:spcAft>
              <a:buSzPts val="2800"/>
              <a:buNone/>
              <a:defRPr/>
            </a:lvl2pPr>
            <a:lvl3pPr lvl="2" algn="l">
              <a:lnSpc>
                <a:spcPct val="115000"/>
              </a:lnSpc>
              <a:spcBef>
                <a:spcPts val="0"/>
              </a:spcBef>
              <a:spcAft>
                <a:spcPts val="0"/>
              </a:spcAft>
              <a:buSzPts val="2800"/>
              <a:buNone/>
              <a:defRPr/>
            </a:lvl3pPr>
            <a:lvl4pPr lvl="3" algn="l">
              <a:lnSpc>
                <a:spcPct val="115000"/>
              </a:lnSpc>
              <a:spcBef>
                <a:spcPts val="0"/>
              </a:spcBef>
              <a:spcAft>
                <a:spcPts val="0"/>
              </a:spcAft>
              <a:buSzPts val="2800"/>
              <a:buNone/>
              <a:defRPr/>
            </a:lvl4pPr>
            <a:lvl5pPr lvl="4" algn="l">
              <a:lnSpc>
                <a:spcPct val="115000"/>
              </a:lnSpc>
              <a:spcBef>
                <a:spcPts val="0"/>
              </a:spcBef>
              <a:spcAft>
                <a:spcPts val="0"/>
              </a:spcAft>
              <a:buSzPts val="2800"/>
              <a:buNone/>
              <a:defRPr/>
            </a:lvl5pPr>
            <a:lvl6pPr lvl="5" algn="l">
              <a:lnSpc>
                <a:spcPct val="115000"/>
              </a:lnSpc>
              <a:spcBef>
                <a:spcPts val="0"/>
              </a:spcBef>
              <a:spcAft>
                <a:spcPts val="0"/>
              </a:spcAft>
              <a:buSzPts val="2800"/>
              <a:buNone/>
              <a:defRPr/>
            </a:lvl6pPr>
            <a:lvl7pPr lvl="6" algn="l">
              <a:lnSpc>
                <a:spcPct val="115000"/>
              </a:lnSpc>
              <a:spcBef>
                <a:spcPts val="0"/>
              </a:spcBef>
              <a:spcAft>
                <a:spcPts val="0"/>
              </a:spcAft>
              <a:buSzPts val="2800"/>
              <a:buNone/>
              <a:defRPr/>
            </a:lvl7pPr>
            <a:lvl8pPr lvl="7" algn="l">
              <a:lnSpc>
                <a:spcPct val="115000"/>
              </a:lnSpc>
              <a:spcBef>
                <a:spcPts val="0"/>
              </a:spcBef>
              <a:spcAft>
                <a:spcPts val="0"/>
              </a:spcAft>
              <a:buSzPts val="2800"/>
              <a:buNone/>
              <a:defRPr/>
            </a:lvl8pPr>
            <a:lvl9pPr lvl="8" algn="l">
              <a:lnSpc>
                <a:spcPct val="115000"/>
              </a:lnSpc>
              <a:spcBef>
                <a:spcPts val="0"/>
              </a:spcBef>
              <a:spcAft>
                <a:spcPts val="0"/>
              </a:spcAft>
              <a:buSzPts val="2800"/>
              <a:buNone/>
              <a:defRPr/>
            </a:lvl9pPr>
          </a:lstStyle>
          <a:p/>
        </p:txBody>
      </p:sp>
      <p:pic>
        <p:nvPicPr>
          <p:cNvPr id="51" name="Google Shape;51;p8"/>
          <p:cNvPicPr preferRelativeResize="0"/>
          <p:nvPr/>
        </p:nvPicPr>
        <p:blipFill rotWithShape="1">
          <a:blip r:embed="rId3">
            <a:alphaModFix/>
          </a:blip>
          <a:srcRect b="0" l="0" r="0" t="0"/>
          <a:stretch/>
        </p:blipFill>
        <p:spPr>
          <a:xfrm>
            <a:off x="14027250" y="2091800"/>
            <a:ext cx="12143839" cy="11048041"/>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Zoom sound check">
  <p:cSld name="Zoom sound check">
    <p:spTree>
      <p:nvGrpSpPr>
        <p:cNvPr id="52" name="Shape 52"/>
        <p:cNvGrpSpPr/>
        <p:nvPr/>
      </p:nvGrpSpPr>
      <p:grpSpPr>
        <a:xfrm>
          <a:off x="0" y="0"/>
          <a:ext cx="0" cy="0"/>
          <a:chOff x="0" y="0"/>
          <a:chExt cx="0" cy="0"/>
        </a:xfrm>
      </p:grpSpPr>
      <p:pic>
        <p:nvPicPr>
          <p:cNvPr descr="Icon&#10;&#10;Description automatically generated" id="53" name="Google Shape;53;p9"/>
          <p:cNvPicPr preferRelativeResize="0"/>
          <p:nvPr/>
        </p:nvPicPr>
        <p:blipFill rotWithShape="1">
          <a:blip r:embed="rId2">
            <a:alphaModFix/>
          </a:blip>
          <a:srcRect b="0" l="0" r="0" t="0"/>
          <a:stretch/>
        </p:blipFill>
        <p:spPr>
          <a:xfrm>
            <a:off x="11494784" y="1880546"/>
            <a:ext cx="10903155" cy="10903155"/>
          </a:xfrm>
          <a:prstGeom prst="rect">
            <a:avLst/>
          </a:prstGeom>
          <a:noFill/>
          <a:ln>
            <a:noFill/>
          </a:ln>
        </p:spPr>
      </p:pic>
      <p:sp>
        <p:nvSpPr>
          <p:cNvPr id="54" name="Google Shape;54;p9"/>
          <p:cNvSpPr txBox="1"/>
          <p:nvPr>
            <p:ph idx="12" type="sldNum"/>
          </p:nvPr>
        </p:nvSpPr>
        <p:spPr>
          <a:xfrm>
            <a:off x="22593216" y="12596946"/>
            <a:ext cx="1463100" cy="775500"/>
          </a:xfrm>
          <a:prstGeom prst="rect">
            <a:avLst/>
          </a:prstGeom>
          <a:noFill/>
          <a:ln>
            <a:noFill/>
          </a:ln>
        </p:spPr>
        <p:txBody>
          <a:bodyPr anchorCtr="0" anchor="ctr" bIns="182850" lIns="182850" spcFirstLastPara="1" rIns="182850" wrap="square" tIns="182850">
            <a:normAutofit/>
          </a:bodyPr>
          <a:lstStyle>
            <a:lvl1pPr indent="0" lvl="0"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
        <p:nvSpPr>
          <p:cNvPr id="55" name="Google Shape;55;p9"/>
          <p:cNvSpPr/>
          <p:nvPr/>
        </p:nvSpPr>
        <p:spPr>
          <a:xfrm>
            <a:off x="11495200" y="-7550286"/>
            <a:ext cx="11097600" cy="10003800"/>
          </a:xfrm>
          <a:prstGeom prst="ellipse">
            <a:avLst/>
          </a:prstGeom>
          <a:noFill/>
          <a:ln cap="flat" cmpd="sng" w="9525">
            <a:solidFill>
              <a:srgbClr val="845BA3"/>
            </a:solidFill>
            <a:prstDash val="solid"/>
            <a:round/>
            <a:headEnd len="sm" w="sm" type="none"/>
            <a:tailEnd len="sm" w="sm" type="none"/>
          </a:ln>
        </p:spPr>
        <p:txBody>
          <a:bodyPr anchorCtr="0" anchor="ctr" bIns="219400" lIns="219400" spcFirstLastPara="1" rIns="219400" wrap="square" tIns="219400">
            <a:noAutofit/>
          </a:bodyPr>
          <a:lstStyle/>
          <a:p>
            <a:pPr indent="0" lvl="0" marL="0" marR="0" rtl="0" algn="l">
              <a:lnSpc>
                <a:spcPct val="100000"/>
              </a:lnSpc>
              <a:spcBef>
                <a:spcPts val="0"/>
              </a:spcBef>
              <a:spcAft>
                <a:spcPts val="0"/>
              </a:spcAft>
              <a:buClr>
                <a:schemeClr val="dk1"/>
              </a:buClr>
              <a:buSzPts val="4300"/>
              <a:buFont typeface="Century Gothic"/>
              <a:buNone/>
            </a:pPr>
            <a:r>
              <a:t/>
            </a:r>
            <a:endParaRPr b="0" i="0" sz="4300" u="none" cap="none" strike="noStrike">
              <a:solidFill>
                <a:schemeClr val="dk1"/>
              </a:solidFill>
              <a:latin typeface="Century Gothic"/>
              <a:ea typeface="Century Gothic"/>
              <a:cs typeface="Century Gothic"/>
              <a:sym typeface="Century Gothic"/>
            </a:endParaRPr>
          </a:p>
        </p:txBody>
      </p:sp>
      <p:sp>
        <p:nvSpPr>
          <p:cNvPr id="56" name="Google Shape;56;p9"/>
          <p:cNvSpPr/>
          <p:nvPr/>
        </p:nvSpPr>
        <p:spPr>
          <a:xfrm>
            <a:off x="11495200" y="12191102"/>
            <a:ext cx="11097600" cy="10003800"/>
          </a:xfrm>
          <a:prstGeom prst="ellipse">
            <a:avLst/>
          </a:prstGeom>
          <a:noFill/>
          <a:ln cap="flat" cmpd="sng" w="9525">
            <a:solidFill>
              <a:srgbClr val="FF350F"/>
            </a:solidFill>
            <a:prstDash val="solid"/>
            <a:round/>
            <a:headEnd len="sm" w="sm" type="none"/>
            <a:tailEnd len="sm" w="sm" type="none"/>
          </a:ln>
        </p:spPr>
        <p:txBody>
          <a:bodyPr anchorCtr="0" anchor="ctr" bIns="219400" lIns="219400" spcFirstLastPara="1" rIns="219400" wrap="square" tIns="219400">
            <a:noAutofit/>
          </a:bodyPr>
          <a:lstStyle/>
          <a:p>
            <a:pPr indent="0" lvl="0" marL="0" marR="0" rtl="0" algn="l">
              <a:lnSpc>
                <a:spcPct val="100000"/>
              </a:lnSpc>
              <a:spcBef>
                <a:spcPts val="0"/>
              </a:spcBef>
              <a:spcAft>
                <a:spcPts val="0"/>
              </a:spcAft>
              <a:buClr>
                <a:schemeClr val="dk1"/>
              </a:buClr>
              <a:buSzPts val="4300"/>
              <a:buFont typeface="Century Gothic"/>
              <a:buNone/>
            </a:pPr>
            <a:r>
              <a:t/>
            </a:r>
            <a:endParaRPr b="0" i="0" sz="4300" u="none" cap="none" strike="noStrike">
              <a:solidFill>
                <a:schemeClr val="dk1"/>
              </a:solidFill>
              <a:latin typeface="Century Gothic"/>
              <a:ea typeface="Century Gothic"/>
              <a:cs typeface="Century Gothic"/>
              <a:sym typeface="Century Gothic"/>
            </a:endParaRPr>
          </a:p>
        </p:txBody>
      </p:sp>
      <p:sp>
        <p:nvSpPr>
          <p:cNvPr id="57" name="Google Shape;57;p9"/>
          <p:cNvSpPr txBox="1"/>
          <p:nvPr/>
        </p:nvSpPr>
        <p:spPr>
          <a:xfrm>
            <a:off x="831200" y="5308058"/>
            <a:ext cx="10161600" cy="3855000"/>
          </a:xfrm>
          <a:prstGeom prst="rect">
            <a:avLst/>
          </a:prstGeom>
          <a:noFill/>
          <a:ln>
            <a:noFill/>
          </a:ln>
        </p:spPr>
        <p:txBody>
          <a:bodyPr anchorCtr="0" anchor="t" bIns="182850" lIns="182850" spcFirstLastPara="1" rIns="182850" wrap="square" tIns="182850">
            <a:noAutofit/>
          </a:bodyPr>
          <a:lstStyle/>
          <a:p>
            <a:pPr indent="-685800" lvl="0" marL="914400" marR="0" rtl="0" algn="l">
              <a:lnSpc>
                <a:spcPct val="115000"/>
              </a:lnSpc>
              <a:spcBef>
                <a:spcPts val="0"/>
              </a:spcBef>
              <a:spcAft>
                <a:spcPts val="0"/>
              </a:spcAft>
              <a:buClr>
                <a:schemeClr val="dk2"/>
              </a:buClr>
              <a:buSzPts val="4000"/>
              <a:buFont typeface="Arial"/>
              <a:buChar char="•"/>
            </a:pPr>
            <a:r>
              <a:rPr b="0" i="0" lang="en-US" sz="4000" u="none" cap="none" strike="noStrike">
                <a:solidFill>
                  <a:srgbClr val="000000"/>
                </a:solidFill>
                <a:latin typeface="Century Gothic"/>
                <a:ea typeface="Century Gothic"/>
                <a:cs typeface="Century Gothic"/>
                <a:sym typeface="Century Gothic"/>
              </a:rPr>
              <a:t>From the toolbar (probably on the bottom of your screen), select the button marked “Reactions.” The window that appears will have a “Raise Your Hand” option.</a:t>
            </a:r>
            <a:endParaRPr b="0" i="0" sz="2800" u="none" cap="none" strike="noStrike">
              <a:solidFill>
                <a:srgbClr val="000000"/>
              </a:solidFill>
              <a:latin typeface="Arial"/>
              <a:ea typeface="Arial"/>
              <a:cs typeface="Arial"/>
              <a:sym typeface="Arial"/>
            </a:endParaRPr>
          </a:p>
          <a:p>
            <a:pPr indent="-457200" lvl="0" marL="914400" marR="0" rtl="0" algn="l">
              <a:lnSpc>
                <a:spcPct val="115000"/>
              </a:lnSpc>
              <a:spcBef>
                <a:spcPts val="0"/>
              </a:spcBef>
              <a:spcAft>
                <a:spcPts val="0"/>
              </a:spcAft>
              <a:buClr>
                <a:schemeClr val="dk2"/>
              </a:buClr>
              <a:buSzPts val="3600"/>
              <a:buFont typeface="Century Gothic"/>
              <a:buNone/>
            </a:pPr>
            <a:r>
              <a:t/>
            </a:r>
            <a:endParaRPr b="0" i="0" sz="4000" u="none" cap="none" strike="noStrike">
              <a:solidFill>
                <a:schemeClr val="dk2"/>
              </a:solidFill>
              <a:latin typeface="Century Gothic"/>
              <a:ea typeface="Century Gothic"/>
              <a:cs typeface="Century Gothic"/>
              <a:sym typeface="Century Gothic"/>
            </a:endParaRPr>
          </a:p>
        </p:txBody>
      </p:sp>
      <p:sp>
        <p:nvSpPr>
          <p:cNvPr id="58" name="Google Shape;58;p9"/>
          <p:cNvSpPr/>
          <p:nvPr/>
        </p:nvSpPr>
        <p:spPr>
          <a:xfrm>
            <a:off x="831200" y="2667832"/>
            <a:ext cx="8574000" cy="2424300"/>
          </a:xfrm>
          <a:prstGeom prst="rect">
            <a:avLst/>
          </a:prstGeom>
          <a:noFill/>
          <a:ln>
            <a:noFill/>
          </a:ln>
        </p:spPr>
        <p:txBody>
          <a:bodyPr anchorCtr="0" anchor="t" bIns="182850" lIns="182850" spcFirstLastPara="1" rIns="182850" wrap="square" tIns="182850">
            <a:noAutofit/>
          </a:bodyPr>
          <a:lstStyle/>
          <a:p>
            <a:pPr indent="0" lvl="0" marL="0" marR="0" rtl="0" algn="l">
              <a:lnSpc>
                <a:spcPct val="100000"/>
              </a:lnSpc>
              <a:spcBef>
                <a:spcPts val="0"/>
              </a:spcBef>
              <a:spcAft>
                <a:spcPts val="0"/>
              </a:spcAft>
              <a:buClr>
                <a:schemeClr val="accent5"/>
              </a:buClr>
              <a:buSzPts val="2400"/>
              <a:buFont typeface="Century Gothic"/>
              <a:buNone/>
            </a:pPr>
            <a:r>
              <a:rPr b="1" i="0" lang="en-US" sz="5600" u="none" cap="none" strike="noStrike">
                <a:solidFill>
                  <a:schemeClr val="accent5"/>
                </a:solidFill>
                <a:latin typeface="Century Gothic"/>
                <a:ea typeface="Century Gothic"/>
                <a:cs typeface="Century Gothic"/>
                <a:sym typeface="Century Gothic"/>
              </a:rPr>
              <a:t>Raise your hand if you can hear me OK.</a:t>
            </a:r>
            <a:endParaRPr b="0" i="0" sz="2800" u="none" cap="none" strike="noStrike">
              <a:solidFill>
                <a:srgbClr val="000000"/>
              </a:solidFill>
              <a:latin typeface="Arial"/>
              <a:ea typeface="Arial"/>
              <a:cs typeface="Arial"/>
              <a:sym typeface="Arial"/>
            </a:endParaRPr>
          </a:p>
        </p:txBody>
      </p:sp>
      <p:sp>
        <p:nvSpPr>
          <p:cNvPr id="59" name="Google Shape;59;p9"/>
          <p:cNvSpPr txBox="1"/>
          <p:nvPr/>
        </p:nvSpPr>
        <p:spPr>
          <a:xfrm>
            <a:off x="831200" y="1068660"/>
            <a:ext cx="9210300" cy="1644000"/>
          </a:xfrm>
          <a:prstGeom prst="rect">
            <a:avLst/>
          </a:prstGeom>
          <a:noFill/>
          <a:ln>
            <a:noFill/>
          </a:ln>
        </p:spPr>
        <p:txBody>
          <a:bodyPr anchorCtr="0" anchor="t" bIns="182850" lIns="182850" spcFirstLastPara="1" rIns="182850" wrap="square" tIns="182850">
            <a:normAutofit/>
          </a:bodyPr>
          <a:lstStyle/>
          <a:p>
            <a:pPr indent="0" lvl="0" marL="0" marR="0" rtl="0" algn="l">
              <a:lnSpc>
                <a:spcPct val="100000"/>
              </a:lnSpc>
              <a:spcBef>
                <a:spcPts val="0"/>
              </a:spcBef>
              <a:spcAft>
                <a:spcPts val="0"/>
              </a:spcAft>
              <a:buClr>
                <a:schemeClr val="dk1"/>
              </a:buClr>
              <a:buSzPts val="5600"/>
              <a:buFont typeface="Century Gothic"/>
              <a:buNone/>
            </a:pPr>
            <a:r>
              <a:rPr b="1" i="0" lang="en-US" sz="7200" u="none" cap="none" strike="noStrike">
                <a:solidFill>
                  <a:schemeClr val="dk1"/>
                </a:solidFill>
                <a:latin typeface="Century Gothic"/>
                <a:ea typeface="Century Gothic"/>
                <a:cs typeface="Century Gothic"/>
                <a:sym typeface="Century Gothic"/>
              </a:rPr>
              <a:t>Sound check</a:t>
            </a:r>
            <a:endParaRPr b="0" i="0" sz="28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Zoom chat box">
  <p:cSld name="Zoom chat box">
    <p:spTree>
      <p:nvGrpSpPr>
        <p:cNvPr id="60" name="Shape 60"/>
        <p:cNvGrpSpPr/>
        <p:nvPr/>
      </p:nvGrpSpPr>
      <p:grpSpPr>
        <a:xfrm>
          <a:off x="0" y="0"/>
          <a:ext cx="0" cy="0"/>
          <a:chOff x="0" y="0"/>
          <a:chExt cx="0" cy="0"/>
        </a:xfrm>
      </p:grpSpPr>
      <p:pic>
        <p:nvPicPr>
          <p:cNvPr descr="Icon&#10;&#10;Description automatically generated" id="61" name="Google Shape;61;p10"/>
          <p:cNvPicPr preferRelativeResize="0"/>
          <p:nvPr/>
        </p:nvPicPr>
        <p:blipFill rotWithShape="1">
          <a:blip r:embed="rId2">
            <a:alphaModFix/>
          </a:blip>
          <a:srcRect b="0" l="0" r="0" t="0"/>
          <a:stretch/>
        </p:blipFill>
        <p:spPr>
          <a:xfrm>
            <a:off x="11586724" y="1928744"/>
            <a:ext cx="10719278" cy="10719278"/>
          </a:xfrm>
          <a:prstGeom prst="rect">
            <a:avLst/>
          </a:prstGeom>
          <a:noFill/>
          <a:ln>
            <a:noFill/>
          </a:ln>
        </p:spPr>
      </p:pic>
      <p:sp>
        <p:nvSpPr>
          <p:cNvPr id="62" name="Google Shape;62;p10"/>
          <p:cNvSpPr txBox="1"/>
          <p:nvPr>
            <p:ph idx="12" type="sldNum"/>
          </p:nvPr>
        </p:nvSpPr>
        <p:spPr>
          <a:xfrm>
            <a:off x="22593216" y="12596946"/>
            <a:ext cx="1463100" cy="775500"/>
          </a:xfrm>
          <a:prstGeom prst="rect">
            <a:avLst/>
          </a:prstGeom>
          <a:noFill/>
          <a:ln>
            <a:noFill/>
          </a:ln>
        </p:spPr>
        <p:txBody>
          <a:bodyPr anchorCtr="0" anchor="ctr" bIns="182850" lIns="182850" spcFirstLastPara="1" rIns="182850" wrap="square" tIns="182850">
            <a:normAutofit/>
          </a:bodyPr>
          <a:lstStyle>
            <a:lvl1pPr indent="0" lvl="0"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
        <p:nvSpPr>
          <p:cNvPr id="63" name="Google Shape;63;p10"/>
          <p:cNvSpPr/>
          <p:nvPr/>
        </p:nvSpPr>
        <p:spPr>
          <a:xfrm>
            <a:off x="11495200" y="-7550286"/>
            <a:ext cx="11097600" cy="10003800"/>
          </a:xfrm>
          <a:prstGeom prst="ellipse">
            <a:avLst/>
          </a:prstGeom>
          <a:noFill/>
          <a:ln cap="flat" cmpd="sng" w="9525">
            <a:solidFill>
              <a:srgbClr val="845BA3"/>
            </a:solidFill>
            <a:prstDash val="solid"/>
            <a:round/>
            <a:headEnd len="sm" w="sm" type="none"/>
            <a:tailEnd len="sm" w="sm" type="none"/>
          </a:ln>
        </p:spPr>
        <p:txBody>
          <a:bodyPr anchorCtr="0" anchor="ctr" bIns="219400" lIns="219400" spcFirstLastPara="1" rIns="219400" wrap="square" tIns="219400">
            <a:noAutofit/>
          </a:bodyPr>
          <a:lstStyle/>
          <a:p>
            <a:pPr indent="0" lvl="0" marL="0" marR="0" rtl="0" algn="l">
              <a:lnSpc>
                <a:spcPct val="100000"/>
              </a:lnSpc>
              <a:spcBef>
                <a:spcPts val="0"/>
              </a:spcBef>
              <a:spcAft>
                <a:spcPts val="0"/>
              </a:spcAft>
              <a:buClr>
                <a:schemeClr val="dk1"/>
              </a:buClr>
              <a:buSzPts val="4300"/>
              <a:buFont typeface="Century Gothic"/>
              <a:buNone/>
            </a:pPr>
            <a:r>
              <a:t/>
            </a:r>
            <a:endParaRPr b="0" i="0" sz="4300" u="none" cap="none" strike="noStrike">
              <a:solidFill>
                <a:schemeClr val="dk1"/>
              </a:solidFill>
              <a:latin typeface="Century Gothic"/>
              <a:ea typeface="Century Gothic"/>
              <a:cs typeface="Century Gothic"/>
              <a:sym typeface="Century Gothic"/>
            </a:endParaRPr>
          </a:p>
        </p:txBody>
      </p:sp>
      <p:sp>
        <p:nvSpPr>
          <p:cNvPr id="64" name="Google Shape;64;p10"/>
          <p:cNvSpPr/>
          <p:nvPr/>
        </p:nvSpPr>
        <p:spPr>
          <a:xfrm>
            <a:off x="11495200" y="12191102"/>
            <a:ext cx="11097600" cy="10003800"/>
          </a:xfrm>
          <a:prstGeom prst="ellipse">
            <a:avLst/>
          </a:prstGeom>
          <a:noFill/>
          <a:ln cap="flat" cmpd="sng" w="9525">
            <a:solidFill>
              <a:srgbClr val="FF350F"/>
            </a:solidFill>
            <a:prstDash val="solid"/>
            <a:round/>
            <a:headEnd len="sm" w="sm" type="none"/>
            <a:tailEnd len="sm" w="sm" type="none"/>
          </a:ln>
        </p:spPr>
        <p:txBody>
          <a:bodyPr anchorCtr="0" anchor="ctr" bIns="219400" lIns="219400" spcFirstLastPara="1" rIns="219400" wrap="square" tIns="219400">
            <a:noAutofit/>
          </a:bodyPr>
          <a:lstStyle/>
          <a:p>
            <a:pPr indent="0" lvl="0" marL="0" marR="0" rtl="0" algn="l">
              <a:lnSpc>
                <a:spcPct val="100000"/>
              </a:lnSpc>
              <a:spcBef>
                <a:spcPts val="0"/>
              </a:spcBef>
              <a:spcAft>
                <a:spcPts val="0"/>
              </a:spcAft>
              <a:buClr>
                <a:schemeClr val="dk1"/>
              </a:buClr>
              <a:buSzPts val="4300"/>
              <a:buFont typeface="Century Gothic"/>
              <a:buNone/>
            </a:pPr>
            <a:r>
              <a:t/>
            </a:r>
            <a:endParaRPr b="0" i="0" sz="4300" u="none" cap="none" strike="noStrike">
              <a:solidFill>
                <a:schemeClr val="dk1"/>
              </a:solidFill>
              <a:latin typeface="Century Gothic"/>
              <a:ea typeface="Century Gothic"/>
              <a:cs typeface="Century Gothic"/>
              <a:sym typeface="Century Gothic"/>
            </a:endParaRPr>
          </a:p>
        </p:txBody>
      </p:sp>
      <p:sp>
        <p:nvSpPr>
          <p:cNvPr id="65" name="Google Shape;65;p10"/>
          <p:cNvSpPr txBox="1"/>
          <p:nvPr/>
        </p:nvSpPr>
        <p:spPr>
          <a:xfrm>
            <a:off x="831200" y="5308058"/>
            <a:ext cx="10161600" cy="3855000"/>
          </a:xfrm>
          <a:prstGeom prst="rect">
            <a:avLst/>
          </a:prstGeom>
          <a:noFill/>
          <a:ln>
            <a:noFill/>
          </a:ln>
        </p:spPr>
        <p:txBody>
          <a:bodyPr anchorCtr="0" anchor="t" bIns="182850" lIns="182850" spcFirstLastPara="1" rIns="182850" wrap="square" tIns="182850">
            <a:noAutofit/>
          </a:bodyPr>
          <a:lstStyle/>
          <a:p>
            <a:pPr indent="-685800" lvl="0" marL="914400" marR="0" rtl="0" algn="l">
              <a:lnSpc>
                <a:spcPct val="115000"/>
              </a:lnSpc>
              <a:spcBef>
                <a:spcPts val="0"/>
              </a:spcBef>
              <a:spcAft>
                <a:spcPts val="0"/>
              </a:spcAft>
              <a:buClr>
                <a:schemeClr val="dk2"/>
              </a:buClr>
              <a:buSzPts val="4000"/>
              <a:buFont typeface="Arial"/>
              <a:buChar char="•"/>
            </a:pPr>
            <a:r>
              <a:rPr b="1" i="0" lang="en-US" sz="4000" u="none" cap="none" strike="noStrike">
                <a:solidFill>
                  <a:srgbClr val="000000"/>
                </a:solidFill>
                <a:latin typeface="Century Gothic"/>
                <a:ea typeface="Century Gothic"/>
                <a:cs typeface="Century Gothic"/>
                <a:sym typeface="Century Gothic"/>
              </a:rPr>
              <a:t>Zoom Client / Browser: </a:t>
            </a:r>
            <a:r>
              <a:rPr b="0" i="0" lang="en-US" sz="4000" u="none" cap="none" strike="noStrike">
                <a:solidFill>
                  <a:srgbClr val="000000"/>
                </a:solidFill>
                <a:latin typeface="Century Gothic"/>
                <a:ea typeface="Century Gothic"/>
                <a:cs typeface="Century Gothic"/>
                <a:sym typeface="Century Gothic"/>
              </a:rPr>
              <a:t>From the toolbar (probably on the bottom of your screen), select the button marked “Chat.” The chat box should appear.</a:t>
            </a:r>
            <a:endParaRPr b="0" i="0" sz="2800" u="none" cap="none" strike="noStrike">
              <a:solidFill>
                <a:srgbClr val="000000"/>
              </a:solidFill>
              <a:latin typeface="Arial"/>
              <a:ea typeface="Arial"/>
              <a:cs typeface="Arial"/>
              <a:sym typeface="Arial"/>
            </a:endParaRPr>
          </a:p>
          <a:p>
            <a:pPr indent="-685800" lvl="0" marL="914400" marR="0" rtl="0" algn="l">
              <a:lnSpc>
                <a:spcPct val="115000"/>
              </a:lnSpc>
              <a:spcBef>
                <a:spcPts val="0"/>
              </a:spcBef>
              <a:spcAft>
                <a:spcPts val="0"/>
              </a:spcAft>
              <a:buClr>
                <a:schemeClr val="dk2"/>
              </a:buClr>
              <a:buSzPts val="4000"/>
              <a:buFont typeface="Arial"/>
              <a:buChar char="•"/>
            </a:pPr>
            <a:r>
              <a:rPr b="1" i="0" lang="en-US" sz="4000" u="none" cap="none" strike="noStrike">
                <a:solidFill>
                  <a:schemeClr val="dk1"/>
                </a:solidFill>
                <a:latin typeface="Century Gothic"/>
                <a:ea typeface="Century Gothic"/>
                <a:cs typeface="Century Gothic"/>
                <a:sym typeface="Century Gothic"/>
              </a:rPr>
              <a:t>Mobile Devices: </a:t>
            </a:r>
            <a:r>
              <a:rPr b="0" i="0" lang="en-US" sz="4000" u="none" cap="none" strike="noStrike">
                <a:solidFill>
                  <a:schemeClr val="dk1"/>
                </a:solidFill>
                <a:latin typeface="Century Gothic"/>
                <a:ea typeface="Century Gothic"/>
                <a:cs typeface="Century Gothic"/>
                <a:sym typeface="Century Gothic"/>
              </a:rPr>
              <a:t>The “Chat” button may be hiding under the “More” menu.</a:t>
            </a:r>
            <a:endParaRPr b="0" i="0" sz="2800" u="none" cap="none" strike="noStrike">
              <a:solidFill>
                <a:srgbClr val="000000"/>
              </a:solidFill>
              <a:latin typeface="Arial"/>
              <a:ea typeface="Arial"/>
              <a:cs typeface="Arial"/>
              <a:sym typeface="Arial"/>
            </a:endParaRPr>
          </a:p>
          <a:p>
            <a:pPr indent="-457200" lvl="0" marL="914400" marR="0" rtl="0" algn="l">
              <a:lnSpc>
                <a:spcPct val="115000"/>
              </a:lnSpc>
              <a:spcBef>
                <a:spcPts val="0"/>
              </a:spcBef>
              <a:spcAft>
                <a:spcPts val="0"/>
              </a:spcAft>
              <a:buClr>
                <a:schemeClr val="dk2"/>
              </a:buClr>
              <a:buSzPts val="3600"/>
              <a:buFont typeface="Century Gothic"/>
              <a:buNone/>
            </a:pPr>
            <a:r>
              <a:t/>
            </a:r>
            <a:endParaRPr b="0" i="0" sz="4000" u="none" cap="none" strike="noStrike">
              <a:solidFill>
                <a:schemeClr val="dk2"/>
              </a:solidFill>
              <a:latin typeface="Century Gothic"/>
              <a:ea typeface="Century Gothic"/>
              <a:cs typeface="Century Gothic"/>
              <a:sym typeface="Century Gothic"/>
            </a:endParaRPr>
          </a:p>
        </p:txBody>
      </p:sp>
      <p:sp>
        <p:nvSpPr>
          <p:cNvPr id="66" name="Google Shape;66;p10"/>
          <p:cNvSpPr txBox="1"/>
          <p:nvPr>
            <p:ph idx="1" type="subTitle"/>
          </p:nvPr>
        </p:nvSpPr>
        <p:spPr>
          <a:xfrm>
            <a:off x="831200" y="2767198"/>
            <a:ext cx="9076500" cy="2296200"/>
          </a:xfrm>
          <a:prstGeom prst="rect">
            <a:avLst/>
          </a:prstGeom>
          <a:noFill/>
          <a:ln>
            <a:noFill/>
          </a:ln>
        </p:spPr>
        <p:txBody>
          <a:bodyPr anchorCtr="0" anchor="t" bIns="182850" lIns="182850" spcFirstLastPara="1" rIns="182850" wrap="square" tIns="182850">
            <a:noAutofit/>
          </a:bodyPr>
          <a:lstStyle>
            <a:lvl1pPr lvl="0" algn="l">
              <a:lnSpc>
                <a:spcPct val="100000"/>
              </a:lnSpc>
              <a:spcBef>
                <a:spcPts val="0"/>
              </a:spcBef>
              <a:spcAft>
                <a:spcPts val="0"/>
              </a:spcAft>
              <a:buClr>
                <a:schemeClr val="accent5"/>
              </a:buClr>
              <a:buSzPts val="2400"/>
              <a:buNone/>
              <a:defRPr b="1" i="0" sz="5600" u="none" cap="none" strike="noStrike">
                <a:solidFill>
                  <a:schemeClr val="accent5"/>
                </a:solidFill>
                <a:latin typeface="Century Gothic"/>
                <a:ea typeface="Century Gothic"/>
                <a:cs typeface="Century Gothic"/>
                <a:sym typeface="Century Gothic"/>
              </a:defRPr>
            </a:lvl1pPr>
            <a:lvl2pPr lvl="1" algn="l">
              <a:lnSpc>
                <a:spcPct val="100000"/>
              </a:lnSpc>
              <a:spcBef>
                <a:spcPts val="0"/>
              </a:spcBef>
              <a:spcAft>
                <a:spcPts val="0"/>
              </a:spcAft>
              <a:buClr>
                <a:schemeClr val="accent5"/>
              </a:buClr>
              <a:buSzPts val="2400"/>
              <a:buNone/>
              <a:defRPr b="1" sz="2900">
                <a:solidFill>
                  <a:schemeClr val="accent5"/>
                </a:solidFill>
              </a:defRPr>
            </a:lvl2pPr>
            <a:lvl3pPr lvl="2" algn="l">
              <a:lnSpc>
                <a:spcPct val="100000"/>
              </a:lnSpc>
              <a:spcBef>
                <a:spcPts val="0"/>
              </a:spcBef>
              <a:spcAft>
                <a:spcPts val="0"/>
              </a:spcAft>
              <a:buClr>
                <a:schemeClr val="accent5"/>
              </a:buClr>
              <a:buSzPts val="2400"/>
              <a:buNone/>
              <a:defRPr b="1" sz="2900">
                <a:solidFill>
                  <a:schemeClr val="accent5"/>
                </a:solidFill>
              </a:defRPr>
            </a:lvl3pPr>
            <a:lvl4pPr lvl="3" algn="l">
              <a:lnSpc>
                <a:spcPct val="100000"/>
              </a:lnSpc>
              <a:spcBef>
                <a:spcPts val="0"/>
              </a:spcBef>
              <a:spcAft>
                <a:spcPts val="0"/>
              </a:spcAft>
              <a:buClr>
                <a:schemeClr val="accent5"/>
              </a:buClr>
              <a:buSzPts val="2400"/>
              <a:buNone/>
              <a:defRPr b="1" sz="2900">
                <a:solidFill>
                  <a:schemeClr val="accent5"/>
                </a:solidFill>
              </a:defRPr>
            </a:lvl4pPr>
            <a:lvl5pPr lvl="4" algn="l">
              <a:lnSpc>
                <a:spcPct val="100000"/>
              </a:lnSpc>
              <a:spcBef>
                <a:spcPts val="0"/>
              </a:spcBef>
              <a:spcAft>
                <a:spcPts val="0"/>
              </a:spcAft>
              <a:buClr>
                <a:schemeClr val="accent5"/>
              </a:buClr>
              <a:buSzPts val="2400"/>
              <a:buNone/>
              <a:defRPr b="1" sz="2900">
                <a:solidFill>
                  <a:schemeClr val="accent5"/>
                </a:solidFill>
              </a:defRPr>
            </a:lvl5pPr>
            <a:lvl6pPr lvl="5" algn="l">
              <a:lnSpc>
                <a:spcPct val="100000"/>
              </a:lnSpc>
              <a:spcBef>
                <a:spcPts val="0"/>
              </a:spcBef>
              <a:spcAft>
                <a:spcPts val="0"/>
              </a:spcAft>
              <a:buClr>
                <a:schemeClr val="accent5"/>
              </a:buClr>
              <a:buSzPts val="2400"/>
              <a:buNone/>
              <a:defRPr b="1" sz="2900">
                <a:solidFill>
                  <a:schemeClr val="accent5"/>
                </a:solidFill>
              </a:defRPr>
            </a:lvl6pPr>
            <a:lvl7pPr lvl="6" algn="l">
              <a:lnSpc>
                <a:spcPct val="100000"/>
              </a:lnSpc>
              <a:spcBef>
                <a:spcPts val="0"/>
              </a:spcBef>
              <a:spcAft>
                <a:spcPts val="0"/>
              </a:spcAft>
              <a:buClr>
                <a:schemeClr val="accent5"/>
              </a:buClr>
              <a:buSzPts val="2400"/>
              <a:buNone/>
              <a:defRPr b="1" sz="2900">
                <a:solidFill>
                  <a:schemeClr val="accent5"/>
                </a:solidFill>
              </a:defRPr>
            </a:lvl7pPr>
            <a:lvl8pPr lvl="7" algn="l">
              <a:lnSpc>
                <a:spcPct val="100000"/>
              </a:lnSpc>
              <a:spcBef>
                <a:spcPts val="0"/>
              </a:spcBef>
              <a:spcAft>
                <a:spcPts val="0"/>
              </a:spcAft>
              <a:buClr>
                <a:schemeClr val="accent5"/>
              </a:buClr>
              <a:buSzPts val="2400"/>
              <a:buNone/>
              <a:defRPr b="1" sz="2900">
                <a:solidFill>
                  <a:schemeClr val="accent5"/>
                </a:solidFill>
              </a:defRPr>
            </a:lvl8pPr>
            <a:lvl9pPr lvl="8" algn="l">
              <a:lnSpc>
                <a:spcPct val="100000"/>
              </a:lnSpc>
              <a:spcBef>
                <a:spcPts val="0"/>
              </a:spcBef>
              <a:spcAft>
                <a:spcPts val="0"/>
              </a:spcAft>
              <a:buClr>
                <a:schemeClr val="accent5"/>
              </a:buClr>
              <a:buSzPts val="2400"/>
              <a:buNone/>
              <a:defRPr b="1" sz="2900">
                <a:solidFill>
                  <a:schemeClr val="accent5"/>
                </a:solidFill>
              </a:defRPr>
            </a:lvl9pPr>
          </a:lstStyle>
          <a:p/>
        </p:txBody>
      </p:sp>
      <p:sp>
        <p:nvSpPr>
          <p:cNvPr id="67" name="Google Shape;67;p10"/>
          <p:cNvSpPr txBox="1"/>
          <p:nvPr/>
        </p:nvSpPr>
        <p:spPr>
          <a:xfrm>
            <a:off x="831200" y="1068660"/>
            <a:ext cx="11753700" cy="1644000"/>
          </a:xfrm>
          <a:prstGeom prst="rect">
            <a:avLst/>
          </a:prstGeom>
          <a:noFill/>
          <a:ln>
            <a:noFill/>
          </a:ln>
        </p:spPr>
        <p:txBody>
          <a:bodyPr anchorCtr="0" anchor="t" bIns="182850" lIns="182850" spcFirstLastPara="1" rIns="182850" wrap="square" tIns="182850">
            <a:normAutofit/>
          </a:bodyPr>
          <a:lstStyle/>
          <a:p>
            <a:pPr indent="0" lvl="0" marL="0" marR="0" rtl="0" algn="l">
              <a:lnSpc>
                <a:spcPct val="100000"/>
              </a:lnSpc>
              <a:spcBef>
                <a:spcPts val="0"/>
              </a:spcBef>
              <a:spcAft>
                <a:spcPts val="0"/>
              </a:spcAft>
              <a:buClr>
                <a:schemeClr val="dk1"/>
              </a:buClr>
              <a:buSzPts val="5600"/>
              <a:buFont typeface="Century Gothic"/>
              <a:buNone/>
            </a:pPr>
            <a:r>
              <a:rPr b="1" i="0" lang="en-US" sz="7200" u="none" cap="none" strike="noStrike">
                <a:solidFill>
                  <a:schemeClr val="dk1"/>
                </a:solidFill>
                <a:latin typeface="Century Gothic"/>
                <a:ea typeface="Century Gothic"/>
                <a:cs typeface="Century Gothic"/>
                <a:sym typeface="Century Gothic"/>
              </a:rPr>
              <a:t>Finding the chat box</a:t>
            </a:r>
            <a:endParaRPr b="0" i="0" sz="2800" u="none" cap="none" strike="noStrike">
              <a:solidFill>
                <a:srgbClr val="000000"/>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19.xml"/><Relationship Id="rId22" Type="http://schemas.openxmlformats.org/officeDocument/2006/relationships/slideLayout" Target="../slideLayouts/slideLayout21.xml"/><Relationship Id="rId21" Type="http://schemas.openxmlformats.org/officeDocument/2006/relationships/slideLayout" Target="../slideLayouts/slideLayout20.xml"/><Relationship Id="rId24" Type="http://schemas.openxmlformats.org/officeDocument/2006/relationships/slideLayout" Target="../slideLayouts/slideLayout23.xml"/><Relationship Id="rId23" Type="http://schemas.openxmlformats.org/officeDocument/2006/relationships/slideLayout" Target="../slideLayouts/slideLayout22.xml"/><Relationship Id="rId1" Type="http://schemas.openxmlformats.org/officeDocument/2006/relationships/image" Target="../media/image7.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26" Type="http://schemas.openxmlformats.org/officeDocument/2006/relationships/slideLayout" Target="../slideLayouts/slideLayout25.xml"/><Relationship Id="rId25" Type="http://schemas.openxmlformats.org/officeDocument/2006/relationships/slideLayout" Target="../slideLayouts/slideLayout24.xml"/><Relationship Id="rId28" Type="http://schemas.openxmlformats.org/officeDocument/2006/relationships/slideLayout" Target="../slideLayouts/slideLayout27.xml"/><Relationship Id="rId27" Type="http://schemas.openxmlformats.org/officeDocument/2006/relationships/slideLayout" Target="../slideLayouts/slideLayout26.xml"/><Relationship Id="rId5" Type="http://schemas.openxmlformats.org/officeDocument/2006/relationships/slideLayout" Target="../slideLayouts/slideLayout4.xml"/><Relationship Id="rId6" Type="http://schemas.openxmlformats.org/officeDocument/2006/relationships/slideLayout" Target="../slideLayouts/slideLayout5.xml"/><Relationship Id="rId29" Type="http://schemas.openxmlformats.org/officeDocument/2006/relationships/slideLayout" Target="../slideLayouts/slideLayout28.xml"/><Relationship Id="rId7" Type="http://schemas.openxmlformats.org/officeDocument/2006/relationships/slideLayout" Target="../slideLayouts/slideLayout6.xml"/><Relationship Id="rId8" Type="http://schemas.openxmlformats.org/officeDocument/2006/relationships/slideLayout" Target="../slideLayouts/slideLayout7.xml"/><Relationship Id="rId31" Type="http://schemas.openxmlformats.org/officeDocument/2006/relationships/slideLayout" Target="../slideLayouts/slideLayout30.xml"/><Relationship Id="rId30" Type="http://schemas.openxmlformats.org/officeDocument/2006/relationships/slideLayout" Target="../slideLayouts/slideLayout29.xml"/><Relationship Id="rId11" Type="http://schemas.openxmlformats.org/officeDocument/2006/relationships/slideLayout" Target="../slideLayouts/slideLayout10.xml"/><Relationship Id="rId33" Type="http://schemas.openxmlformats.org/officeDocument/2006/relationships/slideLayout" Target="../slideLayouts/slideLayout32.xml"/><Relationship Id="rId10" Type="http://schemas.openxmlformats.org/officeDocument/2006/relationships/slideLayout" Target="../slideLayouts/slideLayout9.xml"/><Relationship Id="rId32" Type="http://schemas.openxmlformats.org/officeDocument/2006/relationships/slideLayout" Target="../slideLayouts/slideLayout31.xml"/><Relationship Id="rId13" Type="http://schemas.openxmlformats.org/officeDocument/2006/relationships/slideLayout" Target="../slideLayouts/slideLayout12.xml"/><Relationship Id="rId35" Type="http://schemas.openxmlformats.org/officeDocument/2006/relationships/slideLayout" Target="../slideLayouts/slideLayout34.xml"/><Relationship Id="rId12" Type="http://schemas.openxmlformats.org/officeDocument/2006/relationships/slideLayout" Target="../slideLayouts/slideLayout11.xml"/><Relationship Id="rId34" Type="http://schemas.openxmlformats.org/officeDocument/2006/relationships/slideLayout" Target="../slideLayouts/slideLayout33.xml"/><Relationship Id="rId15" Type="http://schemas.openxmlformats.org/officeDocument/2006/relationships/slideLayout" Target="../slideLayouts/slideLayout14.xml"/><Relationship Id="rId37" Type="http://schemas.openxmlformats.org/officeDocument/2006/relationships/slideLayout" Target="../slideLayouts/slideLayout36.xml"/><Relationship Id="rId14" Type="http://schemas.openxmlformats.org/officeDocument/2006/relationships/slideLayout" Target="../slideLayouts/slideLayout13.xml"/><Relationship Id="rId36" Type="http://schemas.openxmlformats.org/officeDocument/2006/relationships/slideLayout" Target="../slideLayouts/slideLayout35.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38" Type="http://schemas.openxmlformats.org/officeDocument/2006/relationships/theme" Target="../theme/theme1.xml"/><Relationship Id="rId19" Type="http://schemas.openxmlformats.org/officeDocument/2006/relationships/slideLayout" Target="../slideLayouts/slideLayout18.xml"/><Relationship Id="rId18"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831200" y="1490452"/>
            <a:ext cx="22721700" cy="1527000"/>
          </a:xfrm>
          <a:prstGeom prst="rect">
            <a:avLst/>
          </a:prstGeom>
          <a:noFill/>
          <a:ln>
            <a:noFill/>
          </a:ln>
        </p:spPr>
        <p:txBody>
          <a:bodyPr anchorCtr="0" anchor="t" bIns="182850" lIns="182850" spcFirstLastPara="1" rIns="182850" wrap="square" tIns="182850">
            <a:normAutofit/>
          </a:bodyPr>
          <a:lstStyle>
            <a:lvl1pPr lvl="0" marR="0" rtl="0" algn="l">
              <a:lnSpc>
                <a:spcPct val="100000"/>
              </a:lnSpc>
              <a:spcBef>
                <a:spcPts val="0"/>
              </a:spcBef>
              <a:spcAft>
                <a:spcPts val="0"/>
              </a:spcAft>
              <a:buClr>
                <a:schemeClr val="dk1"/>
              </a:buClr>
              <a:buSzPts val="5600"/>
              <a:buFont typeface="Century Gothic"/>
              <a:buNone/>
              <a:defRPr b="1" i="0" sz="5600" u="none" cap="none" strike="noStrike">
                <a:solidFill>
                  <a:schemeClr val="dk1"/>
                </a:solidFill>
                <a:latin typeface="Century Gothic"/>
                <a:ea typeface="Century Gothic"/>
                <a:cs typeface="Century Gothic"/>
                <a:sym typeface="Century Gothic"/>
              </a:defRPr>
            </a:lvl1pPr>
            <a:lvl2pPr lvl="1" marR="0" rtl="0" algn="l">
              <a:lnSpc>
                <a:spcPct val="100000"/>
              </a:lnSpc>
              <a:spcBef>
                <a:spcPts val="0"/>
              </a:spcBef>
              <a:spcAft>
                <a:spcPts val="0"/>
              </a:spcAft>
              <a:buClr>
                <a:schemeClr val="dk1"/>
              </a:buClr>
              <a:buSzPts val="5600"/>
              <a:buFont typeface="Century Gothic"/>
              <a:buNone/>
              <a:defRPr b="0" i="0" sz="5600" u="none" cap="none" strike="noStrike">
                <a:solidFill>
                  <a:schemeClr val="dk1"/>
                </a:solidFill>
                <a:latin typeface="Century Gothic"/>
                <a:ea typeface="Century Gothic"/>
                <a:cs typeface="Century Gothic"/>
                <a:sym typeface="Century Gothic"/>
              </a:defRPr>
            </a:lvl2pPr>
            <a:lvl3pPr lvl="2" marR="0" rtl="0" algn="l">
              <a:lnSpc>
                <a:spcPct val="100000"/>
              </a:lnSpc>
              <a:spcBef>
                <a:spcPts val="0"/>
              </a:spcBef>
              <a:spcAft>
                <a:spcPts val="0"/>
              </a:spcAft>
              <a:buClr>
                <a:schemeClr val="dk1"/>
              </a:buClr>
              <a:buSzPts val="5600"/>
              <a:buFont typeface="Century Gothic"/>
              <a:buNone/>
              <a:defRPr b="0" i="0" sz="5600" u="none" cap="none" strike="noStrike">
                <a:solidFill>
                  <a:schemeClr val="dk1"/>
                </a:solidFill>
                <a:latin typeface="Century Gothic"/>
                <a:ea typeface="Century Gothic"/>
                <a:cs typeface="Century Gothic"/>
                <a:sym typeface="Century Gothic"/>
              </a:defRPr>
            </a:lvl3pPr>
            <a:lvl4pPr lvl="3" marR="0" rtl="0" algn="l">
              <a:lnSpc>
                <a:spcPct val="100000"/>
              </a:lnSpc>
              <a:spcBef>
                <a:spcPts val="0"/>
              </a:spcBef>
              <a:spcAft>
                <a:spcPts val="0"/>
              </a:spcAft>
              <a:buClr>
                <a:schemeClr val="dk1"/>
              </a:buClr>
              <a:buSzPts val="5600"/>
              <a:buFont typeface="Century Gothic"/>
              <a:buNone/>
              <a:defRPr b="0" i="0" sz="5600" u="none" cap="none" strike="noStrike">
                <a:solidFill>
                  <a:schemeClr val="dk1"/>
                </a:solidFill>
                <a:latin typeface="Century Gothic"/>
                <a:ea typeface="Century Gothic"/>
                <a:cs typeface="Century Gothic"/>
                <a:sym typeface="Century Gothic"/>
              </a:defRPr>
            </a:lvl4pPr>
            <a:lvl5pPr lvl="4" marR="0" rtl="0" algn="l">
              <a:lnSpc>
                <a:spcPct val="100000"/>
              </a:lnSpc>
              <a:spcBef>
                <a:spcPts val="0"/>
              </a:spcBef>
              <a:spcAft>
                <a:spcPts val="0"/>
              </a:spcAft>
              <a:buClr>
                <a:schemeClr val="dk1"/>
              </a:buClr>
              <a:buSzPts val="5600"/>
              <a:buFont typeface="Century Gothic"/>
              <a:buNone/>
              <a:defRPr b="0" i="0" sz="5600" u="none" cap="none" strike="noStrike">
                <a:solidFill>
                  <a:schemeClr val="dk1"/>
                </a:solidFill>
                <a:latin typeface="Century Gothic"/>
                <a:ea typeface="Century Gothic"/>
                <a:cs typeface="Century Gothic"/>
                <a:sym typeface="Century Gothic"/>
              </a:defRPr>
            </a:lvl5pPr>
            <a:lvl6pPr lvl="5" marR="0" rtl="0" algn="l">
              <a:lnSpc>
                <a:spcPct val="100000"/>
              </a:lnSpc>
              <a:spcBef>
                <a:spcPts val="0"/>
              </a:spcBef>
              <a:spcAft>
                <a:spcPts val="0"/>
              </a:spcAft>
              <a:buClr>
                <a:schemeClr val="dk1"/>
              </a:buClr>
              <a:buSzPts val="5600"/>
              <a:buFont typeface="Century Gothic"/>
              <a:buNone/>
              <a:defRPr b="0" i="0" sz="5600" u="none" cap="none" strike="noStrike">
                <a:solidFill>
                  <a:schemeClr val="dk1"/>
                </a:solidFill>
                <a:latin typeface="Century Gothic"/>
                <a:ea typeface="Century Gothic"/>
                <a:cs typeface="Century Gothic"/>
                <a:sym typeface="Century Gothic"/>
              </a:defRPr>
            </a:lvl6pPr>
            <a:lvl7pPr lvl="6" marR="0" rtl="0" algn="l">
              <a:lnSpc>
                <a:spcPct val="100000"/>
              </a:lnSpc>
              <a:spcBef>
                <a:spcPts val="0"/>
              </a:spcBef>
              <a:spcAft>
                <a:spcPts val="0"/>
              </a:spcAft>
              <a:buClr>
                <a:schemeClr val="dk1"/>
              </a:buClr>
              <a:buSzPts val="5600"/>
              <a:buFont typeface="Century Gothic"/>
              <a:buNone/>
              <a:defRPr b="0" i="0" sz="5600" u="none" cap="none" strike="noStrike">
                <a:solidFill>
                  <a:schemeClr val="dk1"/>
                </a:solidFill>
                <a:latin typeface="Century Gothic"/>
                <a:ea typeface="Century Gothic"/>
                <a:cs typeface="Century Gothic"/>
                <a:sym typeface="Century Gothic"/>
              </a:defRPr>
            </a:lvl7pPr>
            <a:lvl8pPr lvl="7" marR="0" rtl="0" algn="l">
              <a:lnSpc>
                <a:spcPct val="100000"/>
              </a:lnSpc>
              <a:spcBef>
                <a:spcPts val="0"/>
              </a:spcBef>
              <a:spcAft>
                <a:spcPts val="0"/>
              </a:spcAft>
              <a:buClr>
                <a:schemeClr val="dk1"/>
              </a:buClr>
              <a:buSzPts val="5600"/>
              <a:buFont typeface="Century Gothic"/>
              <a:buNone/>
              <a:defRPr b="0" i="0" sz="5600" u="none" cap="none" strike="noStrike">
                <a:solidFill>
                  <a:schemeClr val="dk1"/>
                </a:solidFill>
                <a:latin typeface="Century Gothic"/>
                <a:ea typeface="Century Gothic"/>
                <a:cs typeface="Century Gothic"/>
                <a:sym typeface="Century Gothic"/>
              </a:defRPr>
            </a:lvl8pPr>
            <a:lvl9pPr lvl="8" marR="0" rtl="0" algn="l">
              <a:lnSpc>
                <a:spcPct val="100000"/>
              </a:lnSpc>
              <a:spcBef>
                <a:spcPts val="0"/>
              </a:spcBef>
              <a:spcAft>
                <a:spcPts val="0"/>
              </a:spcAft>
              <a:buClr>
                <a:schemeClr val="dk1"/>
              </a:buClr>
              <a:buSzPts val="5600"/>
              <a:buFont typeface="Century Gothic"/>
              <a:buNone/>
              <a:defRPr b="0" i="0" sz="5600" u="none" cap="none" strike="noStrike">
                <a:solidFill>
                  <a:schemeClr val="dk1"/>
                </a:solidFill>
                <a:latin typeface="Century Gothic"/>
                <a:ea typeface="Century Gothic"/>
                <a:cs typeface="Century Gothic"/>
                <a:sym typeface="Century Gothic"/>
              </a:defRPr>
            </a:lvl9pPr>
          </a:lstStyle>
          <a:p/>
        </p:txBody>
      </p:sp>
      <p:sp>
        <p:nvSpPr>
          <p:cNvPr id="11" name="Google Shape;11;p1"/>
          <p:cNvSpPr txBox="1"/>
          <p:nvPr>
            <p:ph idx="1" type="body"/>
          </p:nvPr>
        </p:nvSpPr>
        <p:spPr>
          <a:xfrm>
            <a:off x="831200" y="3073268"/>
            <a:ext cx="22721700" cy="9110100"/>
          </a:xfrm>
          <a:prstGeom prst="rect">
            <a:avLst/>
          </a:prstGeom>
          <a:noFill/>
          <a:ln>
            <a:noFill/>
          </a:ln>
        </p:spPr>
        <p:txBody>
          <a:bodyPr anchorCtr="0" anchor="t" bIns="182850" lIns="182850" spcFirstLastPara="1" rIns="182850" wrap="square" tIns="182850">
            <a:normAutofit/>
          </a:bodyPr>
          <a:lstStyle>
            <a:lvl1pPr indent="-457200" lvl="0" marL="457200" marR="0" rtl="0" algn="l">
              <a:lnSpc>
                <a:spcPct val="115000"/>
              </a:lnSpc>
              <a:spcBef>
                <a:spcPts val="0"/>
              </a:spcBef>
              <a:spcAft>
                <a:spcPts val="0"/>
              </a:spcAft>
              <a:buClr>
                <a:schemeClr val="dk2"/>
              </a:buClr>
              <a:buSzPts val="3600"/>
              <a:buFont typeface="Century Gothic"/>
              <a:buChar char="●"/>
              <a:defRPr b="0" i="0" sz="3600" u="none" cap="none" strike="noStrike">
                <a:solidFill>
                  <a:schemeClr val="dk2"/>
                </a:solidFill>
                <a:latin typeface="Century Gothic"/>
                <a:ea typeface="Century Gothic"/>
                <a:cs typeface="Century Gothic"/>
                <a:sym typeface="Century Gothic"/>
              </a:defRPr>
            </a:lvl1pPr>
            <a:lvl2pPr indent="-406400" lvl="1" marL="914400" marR="0" rtl="0" algn="l">
              <a:lnSpc>
                <a:spcPct val="115000"/>
              </a:lnSpc>
              <a:spcBef>
                <a:spcPts val="0"/>
              </a:spcBef>
              <a:spcAft>
                <a:spcPts val="0"/>
              </a:spcAft>
              <a:buClr>
                <a:schemeClr val="dk2"/>
              </a:buClr>
              <a:buSzPts val="2800"/>
              <a:buFont typeface="Century Gothic"/>
              <a:buChar char="○"/>
              <a:defRPr b="0" i="0" sz="4000" u="none" cap="none" strike="noStrike">
                <a:solidFill>
                  <a:schemeClr val="dk2"/>
                </a:solidFill>
                <a:latin typeface="Century Gothic"/>
                <a:ea typeface="Century Gothic"/>
                <a:cs typeface="Century Gothic"/>
                <a:sym typeface="Century Gothic"/>
              </a:defRPr>
            </a:lvl2pPr>
            <a:lvl3pPr indent="-406400" lvl="2" marL="1371600" marR="0" rtl="0" algn="l">
              <a:lnSpc>
                <a:spcPct val="115000"/>
              </a:lnSpc>
              <a:spcBef>
                <a:spcPts val="0"/>
              </a:spcBef>
              <a:spcAft>
                <a:spcPts val="0"/>
              </a:spcAft>
              <a:buClr>
                <a:schemeClr val="dk2"/>
              </a:buClr>
              <a:buSzPts val="2800"/>
              <a:buFont typeface="Century Gothic"/>
              <a:buChar char="■"/>
              <a:defRPr b="0" i="0" sz="4000" u="none" cap="none" strike="noStrike">
                <a:solidFill>
                  <a:schemeClr val="dk2"/>
                </a:solidFill>
                <a:latin typeface="Century Gothic"/>
                <a:ea typeface="Century Gothic"/>
                <a:cs typeface="Century Gothic"/>
                <a:sym typeface="Century Gothic"/>
              </a:defRPr>
            </a:lvl3pPr>
            <a:lvl4pPr indent="-406400" lvl="3" marL="1828800" marR="0" rtl="0" algn="l">
              <a:lnSpc>
                <a:spcPct val="115000"/>
              </a:lnSpc>
              <a:spcBef>
                <a:spcPts val="0"/>
              </a:spcBef>
              <a:spcAft>
                <a:spcPts val="0"/>
              </a:spcAft>
              <a:buClr>
                <a:schemeClr val="dk2"/>
              </a:buClr>
              <a:buSzPts val="2800"/>
              <a:buFont typeface="Century Gothic"/>
              <a:buChar char="●"/>
              <a:defRPr b="0" i="0" sz="4000" u="none" cap="none" strike="noStrike">
                <a:solidFill>
                  <a:schemeClr val="dk2"/>
                </a:solidFill>
                <a:latin typeface="Century Gothic"/>
                <a:ea typeface="Century Gothic"/>
                <a:cs typeface="Century Gothic"/>
                <a:sym typeface="Century Gothic"/>
              </a:defRPr>
            </a:lvl4pPr>
            <a:lvl5pPr indent="-406400" lvl="4" marL="2286000" marR="0" rtl="0" algn="l">
              <a:lnSpc>
                <a:spcPct val="115000"/>
              </a:lnSpc>
              <a:spcBef>
                <a:spcPts val="0"/>
              </a:spcBef>
              <a:spcAft>
                <a:spcPts val="0"/>
              </a:spcAft>
              <a:buClr>
                <a:schemeClr val="dk2"/>
              </a:buClr>
              <a:buSzPts val="2800"/>
              <a:buFont typeface="Century Gothic"/>
              <a:buChar char="○"/>
              <a:defRPr b="0" i="0" sz="4000" u="none" cap="none" strike="noStrike">
                <a:solidFill>
                  <a:schemeClr val="dk2"/>
                </a:solidFill>
                <a:latin typeface="Century Gothic"/>
                <a:ea typeface="Century Gothic"/>
                <a:cs typeface="Century Gothic"/>
                <a:sym typeface="Century Gothic"/>
              </a:defRPr>
            </a:lvl5pPr>
            <a:lvl6pPr indent="-406400" lvl="5" marL="2743200" marR="0" rtl="0" algn="l">
              <a:lnSpc>
                <a:spcPct val="115000"/>
              </a:lnSpc>
              <a:spcBef>
                <a:spcPts val="0"/>
              </a:spcBef>
              <a:spcAft>
                <a:spcPts val="0"/>
              </a:spcAft>
              <a:buClr>
                <a:schemeClr val="dk2"/>
              </a:buClr>
              <a:buSzPts val="2800"/>
              <a:buFont typeface="Century Gothic"/>
              <a:buChar char="■"/>
              <a:defRPr b="0" i="0" sz="3400" u="none" cap="none" strike="noStrike">
                <a:solidFill>
                  <a:schemeClr val="dk2"/>
                </a:solidFill>
                <a:latin typeface="Century Gothic"/>
                <a:ea typeface="Century Gothic"/>
                <a:cs typeface="Century Gothic"/>
                <a:sym typeface="Century Gothic"/>
              </a:defRPr>
            </a:lvl6pPr>
            <a:lvl7pPr indent="-406400" lvl="6" marL="3200400" marR="0" rtl="0" algn="l">
              <a:lnSpc>
                <a:spcPct val="115000"/>
              </a:lnSpc>
              <a:spcBef>
                <a:spcPts val="0"/>
              </a:spcBef>
              <a:spcAft>
                <a:spcPts val="0"/>
              </a:spcAft>
              <a:buClr>
                <a:schemeClr val="dk2"/>
              </a:buClr>
              <a:buSzPts val="2800"/>
              <a:buFont typeface="Century Gothic"/>
              <a:buChar char="●"/>
              <a:defRPr b="0" i="0" sz="3400" u="none" cap="none" strike="noStrike">
                <a:solidFill>
                  <a:schemeClr val="dk2"/>
                </a:solidFill>
                <a:latin typeface="Century Gothic"/>
                <a:ea typeface="Century Gothic"/>
                <a:cs typeface="Century Gothic"/>
                <a:sym typeface="Century Gothic"/>
              </a:defRPr>
            </a:lvl7pPr>
            <a:lvl8pPr indent="-406400" lvl="7" marL="3657600" marR="0" rtl="0" algn="l">
              <a:lnSpc>
                <a:spcPct val="115000"/>
              </a:lnSpc>
              <a:spcBef>
                <a:spcPts val="0"/>
              </a:spcBef>
              <a:spcAft>
                <a:spcPts val="0"/>
              </a:spcAft>
              <a:buClr>
                <a:schemeClr val="dk2"/>
              </a:buClr>
              <a:buSzPts val="2800"/>
              <a:buFont typeface="Century Gothic"/>
              <a:buChar char="○"/>
              <a:defRPr b="0" i="0" sz="3400" u="none" cap="none" strike="noStrike">
                <a:solidFill>
                  <a:schemeClr val="dk2"/>
                </a:solidFill>
                <a:latin typeface="Century Gothic"/>
                <a:ea typeface="Century Gothic"/>
                <a:cs typeface="Century Gothic"/>
                <a:sym typeface="Century Gothic"/>
              </a:defRPr>
            </a:lvl8pPr>
            <a:lvl9pPr indent="-406400" lvl="8" marL="4114800" marR="0" rtl="0" algn="l">
              <a:lnSpc>
                <a:spcPct val="115000"/>
              </a:lnSpc>
              <a:spcBef>
                <a:spcPts val="0"/>
              </a:spcBef>
              <a:spcAft>
                <a:spcPts val="0"/>
              </a:spcAft>
              <a:buClr>
                <a:schemeClr val="dk2"/>
              </a:buClr>
              <a:buSzPts val="2800"/>
              <a:buFont typeface="Century Gothic"/>
              <a:buChar char="■"/>
              <a:defRPr b="0" i="0" sz="3400" u="none" cap="none" strike="noStrike">
                <a:solidFill>
                  <a:schemeClr val="dk2"/>
                </a:solidFill>
                <a:latin typeface="Century Gothic"/>
                <a:ea typeface="Century Gothic"/>
                <a:cs typeface="Century Gothic"/>
                <a:sym typeface="Century Gothic"/>
              </a:defRPr>
            </a:lvl9pPr>
          </a:lstStyle>
          <a:p/>
        </p:txBody>
      </p:sp>
      <p:pic>
        <p:nvPicPr>
          <p:cNvPr id="12" name="Google Shape;12;p1"/>
          <p:cNvPicPr preferRelativeResize="0"/>
          <p:nvPr/>
        </p:nvPicPr>
        <p:blipFill rotWithShape="1">
          <a:blip r:embed="rId1">
            <a:alphaModFix/>
          </a:blip>
          <a:srcRect b="0" l="0" r="0" t="0"/>
          <a:stretch/>
        </p:blipFill>
        <p:spPr>
          <a:xfrm>
            <a:off x="22713595" y="490134"/>
            <a:ext cx="1222440" cy="944643"/>
          </a:xfrm>
          <a:prstGeom prst="rect">
            <a:avLst/>
          </a:prstGeom>
          <a:noFill/>
          <a:ln>
            <a:noFill/>
          </a:ln>
        </p:spPr>
      </p:pic>
      <p:sp>
        <p:nvSpPr>
          <p:cNvPr id="13" name="Google Shape;13;p1"/>
          <p:cNvSpPr txBox="1"/>
          <p:nvPr>
            <p:ph idx="12" type="sldNum"/>
          </p:nvPr>
        </p:nvSpPr>
        <p:spPr>
          <a:xfrm>
            <a:off x="22593216" y="12596946"/>
            <a:ext cx="1463100" cy="775500"/>
          </a:xfrm>
          <a:prstGeom prst="rect">
            <a:avLst/>
          </a:prstGeom>
          <a:noFill/>
          <a:ln>
            <a:noFill/>
          </a:ln>
        </p:spPr>
        <p:txBody>
          <a:bodyPr anchorCtr="0" anchor="ctr" bIns="182850" lIns="182850" spcFirstLastPara="1" rIns="182850" wrap="square" tIns="182850">
            <a:normAutofit/>
          </a:bodyPr>
          <a:lstStyle>
            <a:lvl1pPr indent="0" lvl="0" marL="0" marR="0" rtl="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
        <p:nvSpPr>
          <p:cNvPr id="14" name="Google Shape;14;p1"/>
          <p:cNvSpPr txBox="1"/>
          <p:nvPr/>
        </p:nvSpPr>
        <p:spPr>
          <a:xfrm>
            <a:off x="19334266" y="12603962"/>
            <a:ext cx="4063200" cy="781800"/>
          </a:xfrm>
          <a:prstGeom prst="rect">
            <a:avLst/>
          </a:prstGeom>
          <a:noFill/>
          <a:ln>
            <a:noFill/>
          </a:ln>
        </p:spPr>
        <p:txBody>
          <a:bodyPr anchorCtr="0" anchor="t" bIns="219400" lIns="219400" spcFirstLastPara="1" rIns="219400" wrap="square" tIns="219400">
            <a:spAutoFit/>
          </a:bodyPr>
          <a:lstStyle/>
          <a:p>
            <a:pPr indent="0" lvl="0" marL="0" marR="0" rtl="0" algn="r">
              <a:lnSpc>
                <a:spcPct val="100000"/>
              </a:lnSpc>
              <a:spcBef>
                <a:spcPts val="0"/>
              </a:spcBef>
              <a:spcAft>
                <a:spcPts val="0"/>
              </a:spcAft>
              <a:buClr>
                <a:srgbClr val="000000"/>
              </a:buClr>
              <a:buSzPts val="2200"/>
              <a:buFont typeface="Arial"/>
              <a:buNone/>
            </a:pPr>
            <a:r>
              <a:rPr b="1" i="0" lang="en-US" sz="2200" u="none" cap="none" strike="noStrike">
                <a:solidFill>
                  <a:srgbClr val="422B72"/>
                </a:solidFill>
                <a:latin typeface="Century Gothic"/>
                <a:ea typeface="Century Gothic"/>
                <a:cs typeface="Century Gothic"/>
                <a:sym typeface="Century Gothic"/>
              </a:rPr>
              <a:t>DATA SOCIETY © 202</a:t>
            </a:r>
            <a:r>
              <a:rPr b="1" lang="en-US" sz="2200">
                <a:solidFill>
                  <a:srgbClr val="422B72"/>
                </a:solidFill>
                <a:latin typeface="Century Gothic"/>
                <a:ea typeface="Century Gothic"/>
                <a:cs typeface="Century Gothic"/>
                <a:sym typeface="Century Gothic"/>
              </a:rPr>
              <a:t>3</a:t>
            </a:r>
            <a:endParaRPr b="0" i="0" sz="2800" u="none" cap="none" strike="noStrike">
              <a:solidFill>
                <a:srgbClr val="000000"/>
              </a:solidFill>
              <a:latin typeface="Arial"/>
              <a:ea typeface="Arial"/>
              <a:cs typeface="Arial"/>
              <a:sym typeface="Arial"/>
            </a:endParaRPr>
          </a:p>
        </p:txBody>
      </p:sp>
      <p:sp>
        <p:nvSpPr>
          <p:cNvPr id="15" name="Google Shape;15;p1"/>
          <p:cNvSpPr txBox="1"/>
          <p:nvPr/>
        </p:nvSpPr>
        <p:spPr>
          <a:xfrm>
            <a:off x="831200" y="12568370"/>
            <a:ext cx="5011500" cy="781800"/>
          </a:xfrm>
          <a:prstGeom prst="rect">
            <a:avLst/>
          </a:prstGeom>
          <a:noFill/>
          <a:ln>
            <a:noFill/>
          </a:ln>
        </p:spPr>
        <p:txBody>
          <a:bodyPr anchorCtr="0" anchor="t" bIns="219400" lIns="219400" spcFirstLastPara="1" rIns="219400" wrap="square" tIns="219400">
            <a:spAutoFit/>
          </a:bodyPr>
          <a:lstStyle/>
          <a:p>
            <a:pPr indent="0" lvl="0" marL="0" marR="0" rtl="0" algn="l">
              <a:lnSpc>
                <a:spcPct val="100000"/>
              </a:lnSpc>
              <a:spcBef>
                <a:spcPts val="0"/>
              </a:spcBef>
              <a:spcAft>
                <a:spcPts val="0"/>
              </a:spcAft>
              <a:buClr>
                <a:srgbClr val="000000"/>
              </a:buClr>
              <a:buSzPts val="2200"/>
              <a:buFont typeface="Arial"/>
              <a:buNone/>
            </a:pPr>
            <a:r>
              <a:rPr b="1" i="0" lang="en-US" sz="2200" u="none" cap="none" strike="noStrike">
                <a:solidFill>
                  <a:srgbClr val="422B72"/>
                </a:solidFill>
                <a:latin typeface="Century Gothic"/>
                <a:ea typeface="Century Gothic"/>
                <a:cs typeface="Century Gothic"/>
                <a:sym typeface="Century Gothic"/>
              </a:rPr>
              <a:t>Introduction to Tableau - Part 1</a:t>
            </a:r>
            <a:r>
              <a:rPr b="1" lang="en-US" sz="2200">
                <a:solidFill>
                  <a:srgbClr val="422B72"/>
                </a:solidFill>
                <a:latin typeface="Century Gothic"/>
                <a:ea typeface="Century Gothic"/>
                <a:cs typeface="Century Gothic"/>
                <a:sym typeface="Century Gothic"/>
              </a:rPr>
              <a:t>2</a:t>
            </a:r>
            <a:endParaRPr b="1" sz="2200">
              <a:solidFill>
                <a:srgbClr val="422B72"/>
              </a:solidFill>
              <a:latin typeface="Century Gothic"/>
              <a:ea typeface="Century Gothic"/>
              <a:cs typeface="Century Gothic"/>
              <a:sym typeface="Century Gothic"/>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 id="2147483666" r:id="rId20"/>
    <p:sldLayoutId id="2147483667" r:id="rId21"/>
    <p:sldLayoutId id="2147483668" r:id="rId22"/>
    <p:sldLayoutId id="2147483669" r:id="rId23"/>
    <p:sldLayoutId id="2147483670" r:id="rId24"/>
    <p:sldLayoutId id="2147483671" r:id="rId25"/>
    <p:sldLayoutId id="2147483672" r:id="rId26"/>
    <p:sldLayoutId id="2147483673" r:id="rId27"/>
    <p:sldLayoutId id="2147483674" r:id="rId28"/>
    <p:sldLayoutId id="2147483675" r:id="rId29"/>
    <p:sldLayoutId id="2147483676" r:id="rId30"/>
    <p:sldLayoutId id="2147483677" r:id="rId31"/>
    <p:sldLayoutId id="2147483678" r:id="rId32"/>
    <p:sldLayoutId id="2147483679" r:id="rId33"/>
    <p:sldLayoutId id="2147483680" r:id="rId34"/>
    <p:sldLayoutId id="2147483681" r:id="rId35"/>
    <p:sldLayoutId id="2147483682" r:id="rId36"/>
    <p:sldLayoutId id="2147483683" r:id="rId37"/>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528">
          <p15:clr>
            <a:srgbClr val="EA4335"/>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31.png"/><Relationship Id="rId4" Type="http://schemas.openxmlformats.org/officeDocument/2006/relationships/image" Target="../media/image24.png"/><Relationship Id="rId5" Type="http://schemas.openxmlformats.org/officeDocument/2006/relationships/image" Target="../media/image3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4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37.png"/><Relationship Id="rId4" Type="http://schemas.openxmlformats.org/officeDocument/2006/relationships/image" Target="../media/image46.png"/><Relationship Id="rId5" Type="http://schemas.openxmlformats.org/officeDocument/2006/relationships/image" Target="../media/image3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32.png"/><Relationship Id="rId4" Type="http://schemas.openxmlformats.org/officeDocument/2006/relationships/image" Target="../media/image3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48.png"/><Relationship Id="rId4" Type="http://schemas.openxmlformats.org/officeDocument/2006/relationships/image" Target="../media/image3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38.png"/><Relationship Id="rId4" Type="http://schemas.openxmlformats.org/officeDocument/2006/relationships/image" Target="../media/image4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4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36.png"/><Relationship Id="rId4" Type="http://schemas.openxmlformats.org/officeDocument/2006/relationships/image" Target="../media/image4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45.png"/><Relationship Id="rId4" Type="http://schemas.openxmlformats.org/officeDocument/2006/relationships/image" Target="../media/image4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hyperlink" Target="https://public.tableau.com/en-us/gallery/snow-plow-tracker" TargetMode="External"/><Relationship Id="rId4" Type="http://schemas.openxmlformats.org/officeDocument/2006/relationships/hyperlink" Target="https://public.tableau.com/en-us/gallery/snow-plow-tracker" TargetMode="External"/><Relationship Id="rId5" Type="http://schemas.openxmlformats.org/officeDocument/2006/relationships/image" Target="../media/image2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2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6.png"/><Relationship Id="rId4" Type="http://schemas.openxmlformats.org/officeDocument/2006/relationships/image" Target="../media/image2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2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34.png"/><Relationship Id="rId4" Type="http://schemas.openxmlformats.org/officeDocument/2006/relationships/image" Target="../media/image4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38"/>
          <p:cNvSpPr txBox="1"/>
          <p:nvPr>
            <p:ph type="ctrTitle"/>
          </p:nvPr>
        </p:nvSpPr>
        <p:spPr>
          <a:xfrm>
            <a:off x="1144200" y="7701025"/>
            <a:ext cx="11673300" cy="4508100"/>
          </a:xfrm>
          <a:prstGeom prst="rect">
            <a:avLst/>
          </a:prstGeom>
          <a:noFill/>
          <a:ln>
            <a:noFill/>
          </a:ln>
        </p:spPr>
        <p:txBody>
          <a:bodyPr anchorCtr="0" anchor="t" bIns="182850" lIns="182850" spcFirstLastPara="1" rIns="182850" wrap="square" tIns="182850">
            <a:noAutofit/>
          </a:bodyPr>
          <a:lstStyle/>
          <a:p>
            <a:pPr indent="0" lvl="0" marL="0" rtl="0" algn="l">
              <a:lnSpc>
                <a:spcPct val="115000"/>
              </a:lnSpc>
              <a:spcBef>
                <a:spcPts val="0"/>
              </a:spcBef>
              <a:spcAft>
                <a:spcPts val="0"/>
              </a:spcAft>
              <a:buSzPts val="4000"/>
              <a:buNone/>
            </a:pPr>
            <a:r>
              <a:rPr lang="en-US"/>
              <a:t>Introduction to Tableau</a:t>
            </a:r>
            <a:endParaRPr/>
          </a:p>
          <a:p>
            <a:pPr indent="0" lvl="0" marL="0" rtl="0" algn="l">
              <a:lnSpc>
                <a:spcPct val="115000"/>
              </a:lnSpc>
              <a:spcBef>
                <a:spcPts val="0"/>
              </a:spcBef>
              <a:spcAft>
                <a:spcPts val="0"/>
              </a:spcAft>
              <a:buSzPts val="4000"/>
              <a:buNone/>
            </a:pPr>
            <a:r>
              <a:rPr b="0" lang="en-US" sz="4800"/>
              <a:t>Part 12</a:t>
            </a:r>
            <a:endParaRPr b="0" sz="4800"/>
          </a:p>
        </p:txBody>
      </p:sp>
    </p:spTree>
  </p:cSld>
  <p:clrMapOvr>
    <a:masterClrMapping/>
  </p:clrMapOvr>
  <p:transition spd="slow">
    <p:fade thruBlk="1"/>
  </p:transition>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47"/>
          <p:cNvSpPr txBox="1"/>
          <p:nvPr>
            <p:ph type="title"/>
          </p:nvPr>
        </p:nvSpPr>
        <p:spPr>
          <a:xfrm>
            <a:off x="831198" y="1068660"/>
            <a:ext cx="22721700" cy="15270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Clr>
                <a:srgbClr val="333333"/>
              </a:buClr>
              <a:buSzPts val="9600"/>
              <a:buFont typeface="Lato Black"/>
              <a:buNone/>
            </a:pPr>
            <a:r>
              <a:rPr lang="en-US"/>
              <a:t>Sheet dropdown menu options</a:t>
            </a:r>
            <a:endParaRPr/>
          </a:p>
        </p:txBody>
      </p:sp>
      <p:grpSp>
        <p:nvGrpSpPr>
          <p:cNvPr id="359" name="Google Shape;359;p47"/>
          <p:cNvGrpSpPr/>
          <p:nvPr/>
        </p:nvGrpSpPr>
        <p:grpSpPr>
          <a:xfrm>
            <a:off x="2934584" y="6453186"/>
            <a:ext cx="18514834" cy="5436720"/>
            <a:chOff x="5617343" y="6126850"/>
            <a:chExt cx="20118259" cy="5907552"/>
          </a:xfrm>
        </p:grpSpPr>
        <p:pic>
          <p:nvPicPr>
            <p:cNvPr id="360" name="Google Shape;360;p47"/>
            <p:cNvPicPr preferRelativeResize="0"/>
            <p:nvPr/>
          </p:nvPicPr>
          <p:blipFill rotWithShape="1">
            <a:blip r:embed="rId3">
              <a:alphaModFix/>
            </a:blip>
            <a:srcRect b="0" l="0" r="0" t="0"/>
            <a:stretch/>
          </p:blipFill>
          <p:spPr>
            <a:xfrm>
              <a:off x="5617343" y="6126852"/>
              <a:ext cx="6590332" cy="5907550"/>
            </a:xfrm>
            <a:prstGeom prst="rect">
              <a:avLst/>
            </a:prstGeom>
            <a:noFill/>
            <a:ln cap="flat" cmpd="sng" w="9525">
              <a:solidFill>
                <a:schemeClr val="accent5"/>
              </a:solidFill>
              <a:prstDash val="solid"/>
              <a:round/>
              <a:headEnd len="sm" w="sm" type="none"/>
              <a:tailEnd len="sm" w="sm" type="none"/>
            </a:ln>
          </p:spPr>
        </p:pic>
        <p:pic>
          <p:nvPicPr>
            <p:cNvPr id="361" name="Google Shape;361;p47"/>
            <p:cNvPicPr preferRelativeResize="0"/>
            <p:nvPr/>
          </p:nvPicPr>
          <p:blipFill rotWithShape="1">
            <a:blip r:embed="rId4">
              <a:alphaModFix/>
            </a:blip>
            <a:srcRect b="0" l="0" r="0" t="17245"/>
            <a:stretch/>
          </p:blipFill>
          <p:spPr>
            <a:xfrm>
              <a:off x="13371875" y="6126850"/>
              <a:ext cx="4773901" cy="5907550"/>
            </a:xfrm>
            <a:prstGeom prst="rect">
              <a:avLst/>
            </a:prstGeom>
            <a:noFill/>
            <a:ln cap="flat" cmpd="sng" w="9525">
              <a:solidFill>
                <a:schemeClr val="accent5"/>
              </a:solidFill>
              <a:prstDash val="solid"/>
              <a:round/>
              <a:headEnd len="sm" w="sm" type="none"/>
              <a:tailEnd len="sm" w="sm" type="none"/>
            </a:ln>
          </p:spPr>
        </p:pic>
        <p:cxnSp>
          <p:nvCxnSpPr>
            <p:cNvPr id="362" name="Google Shape;362;p47"/>
            <p:cNvCxnSpPr/>
            <p:nvPr/>
          </p:nvCxnSpPr>
          <p:spPr>
            <a:xfrm flipH="1" rot="10800000">
              <a:off x="12114375" y="6979750"/>
              <a:ext cx="1257600" cy="340200"/>
            </a:xfrm>
            <a:prstGeom prst="straightConnector1">
              <a:avLst/>
            </a:prstGeom>
            <a:noFill/>
            <a:ln cap="flat" cmpd="sng" w="76200">
              <a:solidFill>
                <a:schemeClr val="accent5"/>
              </a:solidFill>
              <a:prstDash val="solid"/>
              <a:round/>
              <a:headEnd len="sm" w="sm" type="none"/>
              <a:tailEnd len="med" w="med" type="stealth"/>
            </a:ln>
            <a:effectLst>
              <a:outerShdw blurRad="40000" rotWithShape="0" dir="5400000" dist="23000">
                <a:srgbClr val="000000">
                  <a:alpha val="33725"/>
                </a:srgbClr>
              </a:outerShdw>
            </a:effectLst>
          </p:spPr>
        </p:cxnSp>
        <p:pic>
          <p:nvPicPr>
            <p:cNvPr id="363" name="Google Shape;363;p47"/>
            <p:cNvPicPr preferRelativeResize="0"/>
            <p:nvPr/>
          </p:nvPicPr>
          <p:blipFill rotWithShape="1">
            <a:blip r:embed="rId5">
              <a:alphaModFix/>
            </a:blip>
            <a:srcRect b="0" l="0" r="0" t="0"/>
            <a:stretch/>
          </p:blipFill>
          <p:spPr>
            <a:xfrm>
              <a:off x="19282975" y="6126850"/>
              <a:ext cx="6452627" cy="5907550"/>
            </a:xfrm>
            <a:prstGeom prst="rect">
              <a:avLst/>
            </a:prstGeom>
            <a:noFill/>
            <a:ln cap="flat" cmpd="sng" w="9525">
              <a:solidFill>
                <a:schemeClr val="accent5"/>
              </a:solidFill>
              <a:prstDash val="solid"/>
              <a:round/>
              <a:headEnd len="sm" w="sm" type="none"/>
              <a:tailEnd len="sm" w="sm" type="none"/>
            </a:ln>
          </p:spPr>
        </p:pic>
      </p:grpSp>
      <p:sp>
        <p:nvSpPr>
          <p:cNvPr id="364" name="Google Shape;364;p47"/>
          <p:cNvSpPr/>
          <p:nvPr/>
        </p:nvSpPr>
        <p:spPr>
          <a:xfrm>
            <a:off x="10081150" y="7010800"/>
            <a:ext cx="4357200" cy="1308000"/>
          </a:xfrm>
          <a:prstGeom prst="rect">
            <a:avLst/>
          </a:prstGeom>
          <a:noFill/>
          <a:ln cap="flat" cmpd="sng" w="7620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5" name="Google Shape;365;p47"/>
          <p:cNvSpPr txBox="1"/>
          <p:nvPr>
            <p:ph idx="12" type="sldNum"/>
          </p:nvPr>
        </p:nvSpPr>
        <p:spPr>
          <a:xfrm>
            <a:off x="22593216" y="12596946"/>
            <a:ext cx="1463100" cy="7755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chemeClr val="accent1"/>
              </a:buClr>
              <a:buSzPts val="2400"/>
              <a:buFont typeface="Century Gothic"/>
              <a:buNone/>
            </a:pPr>
            <a:fld id="{00000000-1234-1234-1234-123412341234}" type="slidenum">
              <a:rPr lang="en-US"/>
              <a:t>‹#›</a:t>
            </a:fld>
            <a:endParaRPr/>
          </a:p>
        </p:txBody>
      </p:sp>
      <p:sp>
        <p:nvSpPr>
          <p:cNvPr id="366" name="Google Shape;366;p47"/>
          <p:cNvSpPr txBox="1"/>
          <p:nvPr>
            <p:ph idx="1" type="body"/>
          </p:nvPr>
        </p:nvSpPr>
        <p:spPr>
          <a:xfrm>
            <a:off x="831198" y="3073268"/>
            <a:ext cx="22721700" cy="9110100"/>
          </a:xfrm>
          <a:prstGeom prst="rect">
            <a:avLst/>
          </a:prstGeom>
          <a:noFill/>
          <a:ln>
            <a:noFill/>
          </a:ln>
        </p:spPr>
        <p:txBody>
          <a:bodyPr anchorCtr="0" anchor="t" bIns="182850" lIns="182850" spcFirstLastPara="1" rIns="182850" wrap="square" tIns="182850">
            <a:normAutofit/>
          </a:bodyPr>
          <a:lstStyle/>
          <a:p>
            <a:pPr indent="-457200" lvl="0" marL="457200" rtl="0" algn="l">
              <a:lnSpc>
                <a:spcPct val="115000"/>
              </a:lnSpc>
              <a:spcBef>
                <a:spcPts val="0"/>
              </a:spcBef>
              <a:spcAft>
                <a:spcPts val="0"/>
              </a:spcAft>
              <a:buClr>
                <a:schemeClr val="dk2"/>
              </a:buClr>
              <a:buSzPts val="4200"/>
              <a:buFont typeface="Century Gothic"/>
              <a:buChar char="●"/>
            </a:pPr>
            <a:r>
              <a:rPr lang="en-US"/>
              <a:t>Fit options</a:t>
            </a:r>
            <a:endParaRPr/>
          </a:p>
          <a:p>
            <a:pPr indent="-495300" lvl="1" marL="914400" rtl="0" algn="l">
              <a:lnSpc>
                <a:spcPct val="115000"/>
              </a:lnSpc>
              <a:spcBef>
                <a:spcPts val="0"/>
              </a:spcBef>
              <a:spcAft>
                <a:spcPts val="0"/>
              </a:spcAft>
              <a:buClr>
                <a:schemeClr val="dk2"/>
              </a:buClr>
              <a:buSzPts val="4200"/>
              <a:buFont typeface="Century Gothic"/>
              <a:buChar char="○"/>
            </a:pPr>
            <a:r>
              <a:rPr lang="en-US"/>
              <a:t>Fix issues with out-of-frame sheets</a:t>
            </a:r>
            <a:endParaRPr/>
          </a:p>
          <a:p>
            <a:pPr indent="-457200" lvl="0" marL="457200" rtl="0" algn="l">
              <a:lnSpc>
                <a:spcPct val="115000"/>
              </a:lnSpc>
              <a:spcBef>
                <a:spcPts val="0"/>
              </a:spcBef>
              <a:spcAft>
                <a:spcPts val="0"/>
              </a:spcAft>
              <a:buClr>
                <a:schemeClr val="dk2"/>
              </a:buClr>
              <a:buSzPts val="4200"/>
              <a:buFont typeface="Century Gothic"/>
              <a:buChar char="●"/>
            </a:pPr>
            <a:r>
              <a:rPr lang="en-US"/>
              <a:t>Filter options</a:t>
            </a:r>
            <a:endParaRPr/>
          </a:p>
          <a:p>
            <a:pPr indent="-457200" lvl="0" marL="457200" rtl="0" algn="l">
              <a:lnSpc>
                <a:spcPct val="115000"/>
              </a:lnSpc>
              <a:spcBef>
                <a:spcPts val="0"/>
              </a:spcBef>
              <a:spcAft>
                <a:spcPts val="0"/>
              </a:spcAft>
              <a:buClr>
                <a:schemeClr val="dk2"/>
              </a:buClr>
              <a:buSzPts val="4200"/>
              <a:buFont typeface="Century Gothic"/>
              <a:buChar char="●"/>
            </a:pPr>
            <a:r>
              <a:rPr lang="en-US"/>
              <a:t>Title options</a:t>
            </a:r>
            <a:endParaRPr/>
          </a:p>
          <a:p>
            <a:pPr indent="0" lvl="0" marL="0" rtl="0" algn="l">
              <a:lnSpc>
                <a:spcPct val="115000"/>
              </a:lnSpc>
              <a:spcBef>
                <a:spcPts val="0"/>
              </a:spcBef>
              <a:spcAft>
                <a:spcPts val="0"/>
              </a:spcAft>
              <a:buSzPts val="4200"/>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p48"/>
          <p:cNvSpPr/>
          <p:nvPr/>
        </p:nvSpPr>
        <p:spPr>
          <a:xfrm>
            <a:off x="11701338" y="9429475"/>
            <a:ext cx="4364700" cy="2739600"/>
          </a:xfrm>
          <a:prstGeom prst="rect">
            <a:avLst/>
          </a:prstGeom>
          <a:noFill/>
          <a:ln cap="flat" cmpd="sng" w="7620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2" name="Google Shape;372;p48"/>
          <p:cNvSpPr txBox="1"/>
          <p:nvPr>
            <p:ph type="title"/>
          </p:nvPr>
        </p:nvSpPr>
        <p:spPr>
          <a:xfrm>
            <a:off x="831198" y="1068660"/>
            <a:ext cx="22721700" cy="15270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Clr>
                <a:srgbClr val="333333"/>
              </a:buClr>
              <a:buSzPts val="9600"/>
              <a:buFont typeface="Lato Black"/>
              <a:buNone/>
            </a:pPr>
            <a:r>
              <a:rPr lang="en-US"/>
              <a:t>Objects and containers</a:t>
            </a:r>
            <a:endParaRPr/>
          </a:p>
        </p:txBody>
      </p:sp>
      <p:pic>
        <p:nvPicPr>
          <p:cNvPr id="373" name="Google Shape;373;p48"/>
          <p:cNvPicPr preferRelativeResize="0"/>
          <p:nvPr/>
        </p:nvPicPr>
        <p:blipFill rotWithShape="1">
          <a:blip r:embed="rId3">
            <a:alphaModFix/>
          </a:blip>
          <a:srcRect b="0" l="0" r="0" t="0"/>
          <a:stretch/>
        </p:blipFill>
        <p:spPr>
          <a:xfrm>
            <a:off x="17110600" y="2603559"/>
            <a:ext cx="4035807" cy="9565640"/>
          </a:xfrm>
          <a:prstGeom prst="rect">
            <a:avLst/>
          </a:prstGeom>
          <a:noFill/>
          <a:ln cap="flat" cmpd="sng" w="9525">
            <a:solidFill>
              <a:schemeClr val="accent5"/>
            </a:solidFill>
            <a:prstDash val="solid"/>
            <a:round/>
            <a:headEnd len="sm" w="sm" type="none"/>
            <a:tailEnd len="sm" w="sm" type="none"/>
          </a:ln>
        </p:spPr>
      </p:pic>
      <p:cxnSp>
        <p:nvCxnSpPr>
          <p:cNvPr id="374" name="Google Shape;374;p48"/>
          <p:cNvCxnSpPr/>
          <p:nvPr/>
        </p:nvCxnSpPr>
        <p:spPr>
          <a:xfrm>
            <a:off x="16071414" y="10329797"/>
            <a:ext cx="1062900" cy="0"/>
          </a:xfrm>
          <a:prstGeom prst="straightConnector1">
            <a:avLst/>
          </a:prstGeom>
          <a:noFill/>
          <a:ln cap="flat" cmpd="sng" w="76200">
            <a:solidFill>
              <a:schemeClr val="accent5"/>
            </a:solidFill>
            <a:prstDash val="solid"/>
            <a:round/>
            <a:headEnd len="sm" w="sm" type="none"/>
            <a:tailEnd len="med" w="med" type="stealth"/>
          </a:ln>
          <a:effectLst>
            <a:outerShdw blurRad="40000" rotWithShape="0" dir="5400000" dist="23000">
              <a:srgbClr val="000000">
                <a:alpha val="33725"/>
              </a:srgbClr>
            </a:outerShdw>
          </a:effectLst>
        </p:spPr>
      </p:cxnSp>
      <p:sp>
        <p:nvSpPr>
          <p:cNvPr id="375" name="Google Shape;375;p48"/>
          <p:cNvSpPr txBox="1"/>
          <p:nvPr/>
        </p:nvSpPr>
        <p:spPr>
          <a:xfrm>
            <a:off x="11701350" y="9810475"/>
            <a:ext cx="4364700" cy="20319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Arial"/>
              <a:buNone/>
            </a:pPr>
            <a:r>
              <a:rPr b="0" i="0" lang="en-US" sz="4200" u="none" cap="none" strike="noStrike">
                <a:solidFill>
                  <a:schemeClr val="dk2"/>
                </a:solidFill>
                <a:latin typeface="Century Gothic"/>
                <a:ea typeface="Century Gothic"/>
                <a:cs typeface="Century Gothic"/>
                <a:sym typeface="Century Gothic"/>
              </a:rPr>
              <a:t>Horizontal or vertical container</a:t>
            </a:r>
            <a:endParaRPr b="0" i="0" sz="4200" u="none" cap="none" strike="noStrike">
              <a:solidFill>
                <a:schemeClr val="dk2"/>
              </a:solidFill>
              <a:latin typeface="Century Gothic"/>
              <a:ea typeface="Century Gothic"/>
              <a:cs typeface="Century Gothic"/>
              <a:sym typeface="Century Gothic"/>
            </a:endParaRPr>
          </a:p>
        </p:txBody>
      </p:sp>
      <p:sp>
        <p:nvSpPr>
          <p:cNvPr id="376" name="Google Shape;376;p48"/>
          <p:cNvSpPr txBox="1"/>
          <p:nvPr>
            <p:ph idx="12" type="sldNum"/>
          </p:nvPr>
        </p:nvSpPr>
        <p:spPr>
          <a:xfrm>
            <a:off x="22593216" y="12596946"/>
            <a:ext cx="1463100" cy="7755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chemeClr val="accent1"/>
              </a:buClr>
              <a:buSzPts val="2400"/>
              <a:buFont typeface="Century Gothic"/>
              <a:buNone/>
            </a:pPr>
            <a:fld id="{00000000-1234-1234-1234-123412341234}" type="slidenum">
              <a:rPr lang="en-US"/>
              <a:t>‹#›</a:t>
            </a:fld>
            <a:endParaRPr/>
          </a:p>
        </p:txBody>
      </p:sp>
      <p:sp>
        <p:nvSpPr>
          <p:cNvPr id="377" name="Google Shape;377;p48"/>
          <p:cNvSpPr txBox="1"/>
          <p:nvPr>
            <p:ph idx="1" type="body"/>
          </p:nvPr>
        </p:nvSpPr>
        <p:spPr>
          <a:xfrm>
            <a:off x="831200" y="3073268"/>
            <a:ext cx="10666500" cy="9110100"/>
          </a:xfrm>
          <a:prstGeom prst="rect">
            <a:avLst/>
          </a:prstGeom>
          <a:noFill/>
          <a:ln>
            <a:noFill/>
          </a:ln>
        </p:spPr>
        <p:txBody>
          <a:bodyPr anchorCtr="0" anchor="t" bIns="182850" lIns="182850" spcFirstLastPara="1" rIns="182850" wrap="square" tIns="182850">
            <a:noAutofit/>
          </a:bodyPr>
          <a:lstStyle/>
          <a:p>
            <a:pPr indent="-457200" lvl="0" marL="457200" rtl="0" algn="l">
              <a:lnSpc>
                <a:spcPct val="115000"/>
              </a:lnSpc>
              <a:spcBef>
                <a:spcPts val="0"/>
              </a:spcBef>
              <a:spcAft>
                <a:spcPts val="0"/>
              </a:spcAft>
              <a:buClr>
                <a:schemeClr val="dk2"/>
              </a:buClr>
              <a:buSzPts val="3900"/>
              <a:buFont typeface="Century Gothic"/>
              <a:buChar char="●"/>
            </a:pPr>
            <a:r>
              <a:rPr lang="en-US" sz="3900"/>
              <a:t>The Dashboard menu can add objects and containers.</a:t>
            </a:r>
            <a:br>
              <a:rPr lang="en-US" sz="3900"/>
            </a:br>
            <a:endParaRPr sz="3900"/>
          </a:p>
          <a:p>
            <a:pPr indent="-457200" lvl="0" marL="457200" rtl="0" algn="l">
              <a:lnSpc>
                <a:spcPct val="115000"/>
              </a:lnSpc>
              <a:spcBef>
                <a:spcPts val="0"/>
              </a:spcBef>
              <a:spcAft>
                <a:spcPts val="0"/>
              </a:spcAft>
              <a:buClr>
                <a:schemeClr val="dk2"/>
              </a:buClr>
              <a:buSzPts val="3900"/>
              <a:buFont typeface="Century Gothic"/>
              <a:buChar char="●"/>
            </a:pPr>
            <a:r>
              <a:rPr lang="en-US" sz="3900"/>
              <a:t>Containers hold items and scale them together.</a:t>
            </a:r>
            <a:br>
              <a:rPr lang="en-US" sz="3900"/>
            </a:br>
            <a:endParaRPr sz="3900"/>
          </a:p>
          <a:p>
            <a:pPr indent="-457200" lvl="0" marL="457200" rtl="0" algn="l">
              <a:lnSpc>
                <a:spcPct val="115000"/>
              </a:lnSpc>
              <a:spcBef>
                <a:spcPts val="0"/>
              </a:spcBef>
              <a:spcAft>
                <a:spcPts val="0"/>
              </a:spcAft>
              <a:buClr>
                <a:schemeClr val="dk2"/>
              </a:buClr>
              <a:buSzPts val="3900"/>
              <a:buFont typeface="Century Gothic"/>
              <a:buChar char="●"/>
            </a:pPr>
            <a:r>
              <a:rPr lang="en-US" sz="3900"/>
              <a:t>You can also add other kinds of objects: </a:t>
            </a:r>
            <a:endParaRPr sz="3900"/>
          </a:p>
          <a:p>
            <a:pPr indent="-476250" lvl="1" marL="914400" rtl="0" algn="l">
              <a:lnSpc>
                <a:spcPct val="115000"/>
              </a:lnSpc>
              <a:spcBef>
                <a:spcPts val="0"/>
              </a:spcBef>
              <a:spcAft>
                <a:spcPts val="0"/>
              </a:spcAft>
              <a:buClr>
                <a:schemeClr val="dk2"/>
              </a:buClr>
              <a:buSzPts val="3900"/>
              <a:buFont typeface="Century Gothic"/>
              <a:buChar char="○"/>
            </a:pPr>
            <a:r>
              <a:rPr lang="en-US" sz="3900"/>
              <a:t>Web pages.</a:t>
            </a:r>
            <a:endParaRPr sz="3900"/>
          </a:p>
          <a:p>
            <a:pPr indent="-476250" lvl="1" marL="914400" rtl="0" algn="l">
              <a:lnSpc>
                <a:spcPct val="115000"/>
              </a:lnSpc>
              <a:spcBef>
                <a:spcPts val="0"/>
              </a:spcBef>
              <a:spcAft>
                <a:spcPts val="0"/>
              </a:spcAft>
              <a:buClr>
                <a:schemeClr val="dk2"/>
              </a:buClr>
              <a:buSzPts val="3900"/>
              <a:buFont typeface="Century Gothic"/>
              <a:buChar char="○"/>
            </a:pPr>
            <a:r>
              <a:rPr lang="en-US" sz="3900"/>
              <a:t>Blank spacers.</a:t>
            </a:r>
            <a:endParaRPr sz="3900"/>
          </a:p>
          <a:p>
            <a:pPr indent="-476250" lvl="1" marL="914400" rtl="0" algn="l">
              <a:lnSpc>
                <a:spcPct val="115000"/>
              </a:lnSpc>
              <a:spcBef>
                <a:spcPts val="0"/>
              </a:spcBef>
              <a:spcAft>
                <a:spcPts val="0"/>
              </a:spcAft>
              <a:buClr>
                <a:schemeClr val="dk2"/>
              </a:buClr>
              <a:buSzPts val="3900"/>
              <a:buFont typeface="Century Gothic"/>
              <a:buChar char="○"/>
            </a:pPr>
            <a:r>
              <a:rPr lang="en-US" sz="3900"/>
              <a:t>Images.</a:t>
            </a:r>
            <a:endParaRPr sz="3900"/>
          </a:p>
          <a:p>
            <a:pPr indent="-476250" lvl="1" marL="914400" rtl="0" algn="l">
              <a:lnSpc>
                <a:spcPct val="115000"/>
              </a:lnSpc>
              <a:spcBef>
                <a:spcPts val="0"/>
              </a:spcBef>
              <a:spcAft>
                <a:spcPts val="0"/>
              </a:spcAft>
              <a:buClr>
                <a:schemeClr val="dk2"/>
              </a:buClr>
              <a:buSzPts val="3900"/>
              <a:buFont typeface="Century Gothic"/>
              <a:buChar char="○"/>
            </a:pPr>
            <a:r>
              <a:rPr lang="en-US" sz="3900"/>
              <a:t>Text.</a:t>
            </a:r>
            <a:endParaRPr sz="3900"/>
          </a:p>
          <a:p>
            <a:pPr indent="-476250" lvl="1" marL="914400" rtl="0" algn="l">
              <a:lnSpc>
                <a:spcPct val="115000"/>
              </a:lnSpc>
              <a:spcBef>
                <a:spcPts val="0"/>
              </a:spcBef>
              <a:spcAft>
                <a:spcPts val="0"/>
              </a:spcAft>
              <a:buClr>
                <a:schemeClr val="dk2"/>
              </a:buClr>
              <a:buSzPts val="3900"/>
              <a:buFont typeface="Century Gothic"/>
              <a:buChar char="○"/>
            </a:pPr>
            <a:r>
              <a:rPr lang="en-US" sz="3900"/>
              <a:t>Extensions.</a:t>
            </a:r>
            <a:endParaRPr sz="3900"/>
          </a:p>
          <a:p>
            <a:pPr indent="-476250" lvl="1" marL="914400" rtl="0" algn="l">
              <a:lnSpc>
                <a:spcPct val="115000"/>
              </a:lnSpc>
              <a:spcBef>
                <a:spcPts val="0"/>
              </a:spcBef>
              <a:spcAft>
                <a:spcPts val="0"/>
              </a:spcAft>
              <a:buClr>
                <a:schemeClr val="dk2"/>
              </a:buClr>
              <a:buSzPts val="3900"/>
              <a:buFont typeface="Century Gothic"/>
              <a:buChar char="○"/>
            </a:pPr>
            <a:r>
              <a:rPr lang="en-US" sz="3900"/>
              <a:t>Buttons.</a:t>
            </a:r>
            <a:endParaRPr sz="3900"/>
          </a:p>
          <a:p>
            <a:pPr indent="0" lvl="0" marL="0" rtl="0" algn="l">
              <a:lnSpc>
                <a:spcPct val="115000"/>
              </a:lnSpc>
              <a:spcBef>
                <a:spcPts val="0"/>
              </a:spcBef>
              <a:spcAft>
                <a:spcPts val="0"/>
              </a:spcAft>
              <a:buSzPts val="4200"/>
              <a:buNone/>
            </a:pPr>
            <a:r>
              <a:t/>
            </a:r>
            <a:endParaRPr sz="39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sp>
        <p:nvSpPr>
          <p:cNvPr id="382" name="Google Shape;382;p49"/>
          <p:cNvSpPr txBox="1"/>
          <p:nvPr>
            <p:ph idx="1" type="body"/>
          </p:nvPr>
        </p:nvSpPr>
        <p:spPr>
          <a:xfrm>
            <a:off x="831200" y="3073275"/>
            <a:ext cx="6885600" cy="9110100"/>
          </a:xfrm>
          <a:prstGeom prst="rect">
            <a:avLst/>
          </a:prstGeom>
          <a:noFill/>
          <a:ln>
            <a:noFill/>
          </a:ln>
        </p:spPr>
        <p:txBody>
          <a:bodyPr anchorCtr="0" anchor="t" bIns="182850" lIns="182850" spcFirstLastPara="1" rIns="182850" wrap="square" tIns="182850">
            <a:normAutofit/>
          </a:bodyPr>
          <a:lstStyle/>
          <a:p>
            <a:pPr indent="-457200" lvl="0" marL="457200" rtl="0" algn="l">
              <a:lnSpc>
                <a:spcPct val="115000"/>
              </a:lnSpc>
              <a:spcBef>
                <a:spcPts val="0"/>
              </a:spcBef>
              <a:spcAft>
                <a:spcPts val="0"/>
              </a:spcAft>
              <a:buClr>
                <a:schemeClr val="dk2"/>
              </a:buClr>
              <a:buSzPts val="4200"/>
              <a:buFont typeface="Century Gothic"/>
              <a:buChar char="●"/>
            </a:pPr>
            <a:r>
              <a:rPr lang="en-US"/>
              <a:t>Each object or layout container can be either </a:t>
            </a:r>
            <a:r>
              <a:rPr b="1" lang="en-US"/>
              <a:t>tiled</a:t>
            </a:r>
            <a:r>
              <a:rPr lang="en-US"/>
              <a:t> or </a:t>
            </a:r>
            <a:r>
              <a:rPr b="1" lang="en-US"/>
              <a:t>floating.</a:t>
            </a:r>
            <a:r>
              <a:rPr lang="en-US"/>
              <a:t> </a:t>
            </a:r>
            <a:endParaRPr/>
          </a:p>
          <a:p>
            <a:pPr indent="-457200" lvl="0" marL="457200" rtl="0" algn="l">
              <a:lnSpc>
                <a:spcPct val="115000"/>
              </a:lnSpc>
              <a:spcBef>
                <a:spcPts val="0"/>
              </a:spcBef>
              <a:spcAft>
                <a:spcPts val="0"/>
              </a:spcAft>
              <a:buClr>
                <a:schemeClr val="dk2"/>
              </a:buClr>
              <a:buSzPts val="4200"/>
              <a:buFont typeface="Century Gothic"/>
              <a:buChar char="●"/>
            </a:pPr>
            <a:r>
              <a:rPr lang="en-US"/>
              <a:t>Different effects on shape and sizing.</a:t>
            </a:r>
            <a:endParaRPr/>
          </a:p>
        </p:txBody>
      </p:sp>
      <p:sp>
        <p:nvSpPr>
          <p:cNvPr id="383" name="Google Shape;383;p49"/>
          <p:cNvSpPr txBox="1"/>
          <p:nvPr>
            <p:ph type="title"/>
          </p:nvPr>
        </p:nvSpPr>
        <p:spPr>
          <a:xfrm>
            <a:off x="831198" y="1068660"/>
            <a:ext cx="22721700" cy="15270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Clr>
                <a:srgbClr val="333333"/>
              </a:buClr>
              <a:buSzPts val="9600"/>
              <a:buFont typeface="Lato Black"/>
              <a:buNone/>
            </a:pPr>
            <a:r>
              <a:rPr lang="en-US"/>
              <a:t>Tiled vs. floating elements</a:t>
            </a:r>
            <a:endParaRPr/>
          </a:p>
        </p:txBody>
      </p:sp>
      <p:pic>
        <p:nvPicPr>
          <p:cNvPr id="384" name="Google Shape;384;p49"/>
          <p:cNvPicPr preferRelativeResize="0"/>
          <p:nvPr/>
        </p:nvPicPr>
        <p:blipFill rotWithShape="1">
          <a:blip r:embed="rId3">
            <a:alphaModFix/>
          </a:blip>
          <a:srcRect b="0" l="0" r="51002" t="53984"/>
          <a:stretch/>
        </p:blipFill>
        <p:spPr>
          <a:xfrm>
            <a:off x="2179178" y="7459215"/>
            <a:ext cx="4903151" cy="4862960"/>
          </a:xfrm>
          <a:prstGeom prst="rect">
            <a:avLst/>
          </a:prstGeom>
          <a:noFill/>
          <a:ln>
            <a:noFill/>
          </a:ln>
        </p:spPr>
      </p:pic>
      <p:pic>
        <p:nvPicPr>
          <p:cNvPr id="385" name="Google Shape;385;p49"/>
          <p:cNvPicPr preferRelativeResize="0"/>
          <p:nvPr/>
        </p:nvPicPr>
        <p:blipFill rotWithShape="1">
          <a:blip r:embed="rId4">
            <a:alphaModFix/>
          </a:blip>
          <a:srcRect b="0" l="0" r="0" t="0"/>
          <a:stretch/>
        </p:blipFill>
        <p:spPr>
          <a:xfrm>
            <a:off x="8168218" y="8533463"/>
            <a:ext cx="7160017" cy="4232872"/>
          </a:xfrm>
          <a:prstGeom prst="rect">
            <a:avLst/>
          </a:prstGeom>
          <a:noFill/>
          <a:ln>
            <a:noFill/>
          </a:ln>
        </p:spPr>
      </p:pic>
      <p:pic>
        <p:nvPicPr>
          <p:cNvPr id="386" name="Google Shape;386;p49"/>
          <p:cNvPicPr preferRelativeResize="0"/>
          <p:nvPr/>
        </p:nvPicPr>
        <p:blipFill rotWithShape="1">
          <a:blip r:embed="rId5">
            <a:alphaModFix/>
          </a:blip>
          <a:srcRect b="0" l="0" r="0" t="0"/>
          <a:stretch/>
        </p:blipFill>
        <p:spPr>
          <a:xfrm>
            <a:off x="16014950" y="8241725"/>
            <a:ext cx="7694652" cy="4232851"/>
          </a:xfrm>
          <a:prstGeom prst="rect">
            <a:avLst/>
          </a:prstGeom>
          <a:noFill/>
          <a:ln>
            <a:noFill/>
          </a:ln>
        </p:spPr>
      </p:pic>
      <p:cxnSp>
        <p:nvCxnSpPr>
          <p:cNvPr id="387" name="Google Shape;387;p49"/>
          <p:cNvCxnSpPr/>
          <p:nvPr/>
        </p:nvCxnSpPr>
        <p:spPr>
          <a:xfrm flipH="1">
            <a:off x="19762150" y="8241725"/>
            <a:ext cx="1741200" cy="1202100"/>
          </a:xfrm>
          <a:prstGeom prst="straightConnector1">
            <a:avLst/>
          </a:prstGeom>
          <a:noFill/>
          <a:ln cap="flat" cmpd="sng" w="76200">
            <a:solidFill>
              <a:schemeClr val="accent5"/>
            </a:solidFill>
            <a:prstDash val="solid"/>
            <a:round/>
            <a:headEnd len="sm" w="sm" type="none"/>
            <a:tailEnd len="med" w="med" type="stealth"/>
          </a:ln>
          <a:effectLst>
            <a:outerShdw blurRad="40000" rotWithShape="0" dir="5400000" dist="23000">
              <a:srgbClr val="000000">
                <a:alpha val="34117"/>
              </a:srgbClr>
            </a:outerShdw>
          </a:effectLst>
        </p:spPr>
      </p:cxnSp>
      <p:sp>
        <p:nvSpPr>
          <p:cNvPr id="388" name="Google Shape;388;p49"/>
          <p:cNvSpPr/>
          <p:nvPr/>
        </p:nvSpPr>
        <p:spPr>
          <a:xfrm>
            <a:off x="2415250" y="10864600"/>
            <a:ext cx="4431000" cy="913200"/>
          </a:xfrm>
          <a:prstGeom prst="rect">
            <a:avLst/>
          </a:prstGeom>
          <a:noFill/>
          <a:ln cap="flat" cmpd="sng" w="7620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9" name="Google Shape;389;p49"/>
          <p:cNvSpPr txBox="1"/>
          <p:nvPr>
            <p:ph idx="12" type="sldNum"/>
          </p:nvPr>
        </p:nvSpPr>
        <p:spPr>
          <a:xfrm>
            <a:off x="22593216" y="12596946"/>
            <a:ext cx="1463100" cy="7755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chemeClr val="accent1"/>
              </a:buClr>
              <a:buSzPts val="2400"/>
              <a:buFont typeface="Century Gothic"/>
              <a:buNone/>
            </a:pPr>
            <a:fld id="{00000000-1234-1234-1234-123412341234}" type="slidenum">
              <a:rPr lang="en-US"/>
              <a:t>‹#›</a:t>
            </a:fld>
            <a:endParaRPr/>
          </a:p>
        </p:txBody>
      </p:sp>
      <p:sp>
        <p:nvSpPr>
          <p:cNvPr id="390" name="Google Shape;390;p49"/>
          <p:cNvSpPr txBox="1"/>
          <p:nvPr>
            <p:ph idx="1" type="body"/>
          </p:nvPr>
        </p:nvSpPr>
        <p:spPr>
          <a:xfrm>
            <a:off x="8451200" y="3073275"/>
            <a:ext cx="6885600" cy="9110100"/>
          </a:xfrm>
          <a:prstGeom prst="rect">
            <a:avLst/>
          </a:prstGeom>
          <a:noFill/>
          <a:ln>
            <a:noFill/>
          </a:ln>
        </p:spPr>
        <p:txBody>
          <a:bodyPr anchorCtr="0" anchor="t" bIns="182850" lIns="182850" spcFirstLastPara="1" rIns="182850" wrap="square" tIns="182850">
            <a:normAutofit/>
          </a:bodyPr>
          <a:lstStyle/>
          <a:p>
            <a:pPr indent="-457200" lvl="0" marL="457200" rtl="0" algn="l">
              <a:lnSpc>
                <a:spcPct val="115000"/>
              </a:lnSpc>
              <a:spcBef>
                <a:spcPts val="960"/>
              </a:spcBef>
              <a:spcAft>
                <a:spcPts val="0"/>
              </a:spcAft>
              <a:buClr>
                <a:schemeClr val="dk2"/>
              </a:buClr>
              <a:buSzPts val="4200"/>
              <a:buFont typeface="Century Gothic"/>
              <a:buChar char="●"/>
            </a:pPr>
            <a:r>
              <a:rPr b="1" lang="en-US"/>
              <a:t>Tiled</a:t>
            </a:r>
            <a:r>
              <a:rPr lang="en-US"/>
              <a:t> </a:t>
            </a:r>
            <a:endParaRPr/>
          </a:p>
          <a:p>
            <a:pPr indent="-495300" lvl="1" marL="914400" rtl="0" algn="l">
              <a:lnSpc>
                <a:spcPct val="115000"/>
              </a:lnSpc>
              <a:spcBef>
                <a:spcPts val="0"/>
              </a:spcBef>
              <a:spcAft>
                <a:spcPts val="0"/>
              </a:spcAft>
              <a:buClr>
                <a:schemeClr val="dk2"/>
              </a:buClr>
              <a:buSzPts val="4200"/>
              <a:buFont typeface="Century Gothic"/>
              <a:buChar char="○"/>
            </a:pPr>
            <a:r>
              <a:rPr lang="en-US"/>
              <a:t>Arranged in a single layer grid. </a:t>
            </a:r>
            <a:endParaRPr/>
          </a:p>
          <a:p>
            <a:pPr indent="-495300" lvl="1" marL="914400" rtl="0" algn="l">
              <a:lnSpc>
                <a:spcPct val="115000"/>
              </a:lnSpc>
              <a:spcBef>
                <a:spcPts val="0"/>
              </a:spcBef>
              <a:spcAft>
                <a:spcPts val="0"/>
              </a:spcAft>
              <a:buClr>
                <a:schemeClr val="dk2"/>
              </a:buClr>
              <a:buSzPts val="4200"/>
              <a:buFont typeface="Century Gothic"/>
              <a:buChar char="○"/>
            </a:pPr>
            <a:r>
              <a:rPr lang="en-US"/>
              <a:t>Adjust in size based on the total dashboard size and other objects.</a:t>
            </a:r>
            <a:endParaRPr/>
          </a:p>
        </p:txBody>
      </p:sp>
      <p:sp>
        <p:nvSpPr>
          <p:cNvPr id="391" name="Google Shape;391;p49"/>
          <p:cNvSpPr txBox="1"/>
          <p:nvPr>
            <p:ph idx="1" type="body"/>
          </p:nvPr>
        </p:nvSpPr>
        <p:spPr>
          <a:xfrm>
            <a:off x="16376000" y="3073275"/>
            <a:ext cx="6885600" cy="9110100"/>
          </a:xfrm>
          <a:prstGeom prst="rect">
            <a:avLst/>
          </a:prstGeom>
          <a:noFill/>
          <a:ln>
            <a:noFill/>
          </a:ln>
        </p:spPr>
        <p:txBody>
          <a:bodyPr anchorCtr="0" anchor="t" bIns="182850" lIns="182850" spcFirstLastPara="1" rIns="182850" wrap="square" tIns="182850">
            <a:normAutofit/>
          </a:bodyPr>
          <a:lstStyle/>
          <a:p>
            <a:pPr indent="-457200" lvl="0" marL="457200" rtl="0" algn="l">
              <a:lnSpc>
                <a:spcPct val="115000"/>
              </a:lnSpc>
              <a:spcBef>
                <a:spcPts val="960"/>
              </a:spcBef>
              <a:spcAft>
                <a:spcPts val="0"/>
              </a:spcAft>
              <a:buClr>
                <a:schemeClr val="dk2"/>
              </a:buClr>
              <a:buSzPts val="4200"/>
              <a:buFont typeface="Century Gothic"/>
              <a:buChar char="●"/>
            </a:pPr>
            <a:r>
              <a:rPr b="1" lang="en-US"/>
              <a:t>Floating</a:t>
            </a:r>
            <a:r>
              <a:rPr lang="en-US"/>
              <a:t> </a:t>
            </a:r>
            <a:endParaRPr/>
          </a:p>
          <a:p>
            <a:pPr indent="-495300" lvl="1" marL="914400" rtl="0" algn="l">
              <a:lnSpc>
                <a:spcPct val="115000"/>
              </a:lnSpc>
              <a:spcBef>
                <a:spcPts val="0"/>
              </a:spcBef>
              <a:spcAft>
                <a:spcPts val="0"/>
              </a:spcAft>
              <a:buClr>
                <a:schemeClr val="dk2"/>
              </a:buClr>
              <a:buSzPts val="4200"/>
              <a:buFont typeface="Century Gothic"/>
              <a:buChar char="○"/>
            </a:pPr>
            <a:r>
              <a:rPr lang="en-US"/>
              <a:t>Layered on top of other objects. </a:t>
            </a:r>
            <a:endParaRPr/>
          </a:p>
          <a:p>
            <a:pPr indent="-495300" lvl="1" marL="914400" rtl="0" algn="l">
              <a:lnSpc>
                <a:spcPct val="115000"/>
              </a:lnSpc>
              <a:spcBef>
                <a:spcPts val="0"/>
              </a:spcBef>
              <a:spcAft>
                <a:spcPts val="0"/>
              </a:spcAft>
              <a:buClr>
                <a:schemeClr val="dk2"/>
              </a:buClr>
              <a:buSzPts val="4200"/>
              <a:buFont typeface="Century Gothic"/>
              <a:buChar char="○"/>
            </a:pPr>
            <a:r>
              <a:rPr lang="en-US"/>
              <a:t>Can have a fixed size and position.</a:t>
            </a:r>
            <a:endParaRPr/>
          </a:p>
          <a:p>
            <a:pPr indent="0" lvl="0" marL="0" rtl="0" algn="l">
              <a:lnSpc>
                <a:spcPct val="115000"/>
              </a:lnSpc>
              <a:spcBef>
                <a:spcPts val="0"/>
              </a:spcBef>
              <a:spcAft>
                <a:spcPts val="0"/>
              </a:spcAft>
              <a:buSzPts val="4200"/>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396" name="Shape 396"/>
        <p:cNvGrpSpPr/>
        <p:nvPr/>
      </p:nvGrpSpPr>
      <p:grpSpPr>
        <a:xfrm>
          <a:off x="0" y="0"/>
          <a:ext cx="0" cy="0"/>
          <a:chOff x="0" y="0"/>
          <a:chExt cx="0" cy="0"/>
        </a:xfrm>
      </p:grpSpPr>
      <p:sp>
        <p:nvSpPr>
          <p:cNvPr id="397" name="Google Shape;397;p50"/>
          <p:cNvSpPr txBox="1"/>
          <p:nvPr>
            <p:ph idx="1" type="body"/>
          </p:nvPr>
        </p:nvSpPr>
        <p:spPr>
          <a:xfrm>
            <a:off x="831200" y="3073268"/>
            <a:ext cx="10666500" cy="9110100"/>
          </a:xfrm>
          <a:prstGeom prst="rect">
            <a:avLst/>
          </a:prstGeom>
          <a:noFill/>
          <a:ln>
            <a:noFill/>
          </a:ln>
        </p:spPr>
        <p:txBody>
          <a:bodyPr anchorCtr="0" anchor="t" bIns="45700" lIns="91425" spcFirstLastPara="1" rIns="91425" wrap="square" tIns="45700">
            <a:normAutofit/>
          </a:bodyPr>
          <a:lstStyle/>
          <a:p>
            <a:pPr indent="-457200" lvl="0" marL="457200" rtl="0" algn="l">
              <a:lnSpc>
                <a:spcPct val="115000"/>
              </a:lnSpc>
              <a:spcBef>
                <a:spcPts val="0"/>
              </a:spcBef>
              <a:spcAft>
                <a:spcPts val="0"/>
              </a:spcAft>
              <a:buSzPts val="4200"/>
              <a:buChar char="●"/>
            </a:pPr>
            <a:r>
              <a:rPr lang="en-US"/>
              <a:t>You can use the </a:t>
            </a:r>
            <a:r>
              <a:rPr b="1" lang="en-US"/>
              <a:t>Highlight</a:t>
            </a:r>
            <a:r>
              <a:rPr lang="en-US"/>
              <a:t> button on the toolbar to set up highlighting between views.</a:t>
            </a:r>
            <a:endParaRPr/>
          </a:p>
          <a:p>
            <a:pPr indent="0" lvl="0" marL="457200" rtl="0" algn="l">
              <a:lnSpc>
                <a:spcPct val="115000"/>
              </a:lnSpc>
              <a:spcBef>
                <a:spcPts val="960"/>
              </a:spcBef>
              <a:spcAft>
                <a:spcPts val="0"/>
              </a:spcAft>
              <a:buSzPts val="4200"/>
              <a:buNone/>
            </a:pPr>
            <a:r>
              <a:t/>
            </a:r>
            <a:endParaRPr/>
          </a:p>
          <a:p>
            <a:pPr indent="-457200" lvl="0" marL="457200" rtl="0" algn="l">
              <a:lnSpc>
                <a:spcPct val="115000"/>
              </a:lnSpc>
              <a:spcBef>
                <a:spcPts val="960"/>
              </a:spcBef>
              <a:spcAft>
                <a:spcPts val="0"/>
              </a:spcAft>
              <a:buSzPts val="4200"/>
              <a:buChar char="●"/>
            </a:pPr>
            <a:r>
              <a:rPr lang="en-US"/>
              <a:t>When highlighting is turned on, a filtered selection in one view will highlight related data in the other views.</a:t>
            </a:r>
            <a:endParaRPr/>
          </a:p>
          <a:p>
            <a:pPr indent="0" lvl="0" marL="914400" rtl="0" algn="l">
              <a:lnSpc>
                <a:spcPct val="115000"/>
              </a:lnSpc>
              <a:spcBef>
                <a:spcPts val="960"/>
              </a:spcBef>
              <a:spcAft>
                <a:spcPts val="0"/>
              </a:spcAft>
              <a:buSzPts val="4200"/>
              <a:buNone/>
            </a:pPr>
            <a:r>
              <a:t/>
            </a:r>
            <a:endParaRPr/>
          </a:p>
          <a:p>
            <a:pPr indent="-457200" lvl="0" marL="457200" rtl="0" algn="l">
              <a:lnSpc>
                <a:spcPct val="115000"/>
              </a:lnSpc>
              <a:spcBef>
                <a:spcPts val="960"/>
              </a:spcBef>
              <a:spcAft>
                <a:spcPts val="0"/>
              </a:spcAft>
              <a:buSzPts val="4200"/>
              <a:buChar char="●"/>
            </a:pPr>
            <a:r>
              <a:rPr lang="en-US"/>
              <a:t>You can turn on highlighting for all fields or select specific fields.</a:t>
            </a:r>
            <a:endParaRPr/>
          </a:p>
        </p:txBody>
      </p:sp>
      <p:sp>
        <p:nvSpPr>
          <p:cNvPr id="398" name="Google Shape;398;p50"/>
          <p:cNvSpPr txBox="1"/>
          <p:nvPr>
            <p:ph type="title"/>
          </p:nvPr>
        </p:nvSpPr>
        <p:spPr>
          <a:xfrm>
            <a:off x="831198" y="1068660"/>
            <a:ext cx="22721700" cy="15270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Clr>
                <a:srgbClr val="333333"/>
              </a:buClr>
              <a:buSzPts val="9600"/>
              <a:buFont typeface="Lato Black"/>
              <a:buNone/>
            </a:pPr>
            <a:r>
              <a:rPr lang="en-US"/>
              <a:t>Highlighting</a:t>
            </a:r>
            <a:endParaRPr/>
          </a:p>
        </p:txBody>
      </p:sp>
      <p:pic>
        <p:nvPicPr>
          <p:cNvPr id="399" name="Google Shape;399;p50"/>
          <p:cNvPicPr preferRelativeResize="0"/>
          <p:nvPr/>
        </p:nvPicPr>
        <p:blipFill rotWithShape="1">
          <a:blip r:embed="rId3">
            <a:alphaModFix/>
          </a:blip>
          <a:srcRect b="0" l="0" r="0" t="0"/>
          <a:stretch/>
        </p:blipFill>
        <p:spPr>
          <a:xfrm>
            <a:off x="11399912" y="2894112"/>
            <a:ext cx="5734797" cy="4107904"/>
          </a:xfrm>
          <a:prstGeom prst="rect">
            <a:avLst/>
          </a:prstGeom>
          <a:noFill/>
          <a:ln>
            <a:noFill/>
          </a:ln>
        </p:spPr>
      </p:pic>
      <p:pic>
        <p:nvPicPr>
          <p:cNvPr id="400" name="Google Shape;400;p50"/>
          <p:cNvPicPr preferRelativeResize="0"/>
          <p:nvPr/>
        </p:nvPicPr>
        <p:blipFill rotWithShape="1">
          <a:blip r:embed="rId4">
            <a:alphaModFix/>
          </a:blip>
          <a:srcRect b="0" l="0" r="0" t="0"/>
          <a:stretch/>
        </p:blipFill>
        <p:spPr>
          <a:xfrm>
            <a:off x="14483911" y="6048598"/>
            <a:ext cx="8190160" cy="6354018"/>
          </a:xfrm>
          <a:prstGeom prst="rect">
            <a:avLst/>
          </a:prstGeom>
          <a:noFill/>
          <a:ln>
            <a:noFill/>
          </a:ln>
        </p:spPr>
      </p:pic>
      <p:sp>
        <p:nvSpPr>
          <p:cNvPr id="401" name="Google Shape;401;p50"/>
          <p:cNvSpPr txBox="1"/>
          <p:nvPr>
            <p:ph idx="12" type="sldNum"/>
          </p:nvPr>
        </p:nvSpPr>
        <p:spPr>
          <a:xfrm>
            <a:off x="22593216" y="12596946"/>
            <a:ext cx="1463100" cy="7755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chemeClr val="accent1"/>
              </a:buClr>
              <a:buSzPts val="2400"/>
              <a:buFont typeface="Century Gothic"/>
              <a:buNone/>
            </a:pPr>
            <a:fld id="{00000000-1234-1234-1234-123412341234}" type="slidenum">
              <a:rPr lang="en-US"/>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406" name="Shape 406"/>
        <p:cNvGrpSpPr/>
        <p:nvPr/>
      </p:nvGrpSpPr>
      <p:grpSpPr>
        <a:xfrm>
          <a:off x="0" y="0"/>
          <a:ext cx="0" cy="0"/>
          <a:chOff x="0" y="0"/>
          <a:chExt cx="0" cy="0"/>
        </a:xfrm>
      </p:grpSpPr>
      <p:pic>
        <p:nvPicPr>
          <p:cNvPr id="407" name="Google Shape;407;p51"/>
          <p:cNvPicPr preferRelativeResize="0"/>
          <p:nvPr/>
        </p:nvPicPr>
        <p:blipFill rotWithShape="1">
          <a:blip r:embed="rId3">
            <a:alphaModFix/>
          </a:blip>
          <a:srcRect b="0" l="0" r="0" t="0"/>
          <a:stretch/>
        </p:blipFill>
        <p:spPr>
          <a:xfrm>
            <a:off x="15799894" y="2984825"/>
            <a:ext cx="7107481" cy="4761525"/>
          </a:xfrm>
          <a:prstGeom prst="rect">
            <a:avLst/>
          </a:prstGeom>
          <a:noFill/>
          <a:ln>
            <a:noFill/>
          </a:ln>
        </p:spPr>
      </p:pic>
      <p:sp>
        <p:nvSpPr>
          <p:cNvPr id="408" name="Google Shape;408;p51"/>
          <p:cNvSpPr txBox="1"/>
          <p:nvPr>
            <p:ph idx="1" type="body"/>
          </p:nvPr>
        </p:nvSpPr>
        <p:spPr>
          <a:xfrm>
            <a:off x="831200" y="3073268"/>
            <a:ext cx="10666500" cy="9110100"/>
          </a:xfrm>
          <a:prstGeom prst="rect">
            <a:avLst/>
          </a:prstGeom>
          <a:noFill/>
          <a:ln>
            <a:noFill/>
          </a:ln>
        </p:spPr>
        <p:txBody>
          <a:bodyPr anchorCtr="0" anchor="t" bIns="45700" lIns="91425" spcFirstLastPara="1" rIns="91425" wrap="square" tIns="45700">
            <a:noAutofit/>
          </a:bodyPr>
          <a:lstStyle/>
          <a:p>
            <a:pPr indent="-457200" lvl="0" marL="457200" rtl="0" algn="l">
              <a:lnSpc>
                <a:spcPct val="115000"/>
              </a:lnSpc>
              <a:spcBef>
                <a:spcPts val="0"/>
              </a:spcBef>
              <a:spcAft>
                <a:spcPts val="0"/>
              </a:spcAft>
              <a:buSzPts val="4000"/>
              <a:buChar char="●"/>
            </a:pPr>
            <a:r>
              <a:rPr lang="en-US" sz="4000"/>
              <a:t>If your dashboard panels share data you might want to enable </a:t>
            </a:r>
            <a:r>
              <a:rPr b="1" lang="en-US" sz="4000"/>
              <a:t>couple filtering</a:t>
            </a:r>
            <a:r>
              <a:rPr lang="en-US" sz="4000"/>
              <a:t> to apply a filter across the whole dashboard.</a:t>
            </a:r>
            <a:br>
              <a:rPr lang="en-US" sz="4000"/>
            </a:br>
            <a:endParaRPr sz="4000"/>
          </a:p>
          <a:p>
            <a:pPr indent="-457200" lvl="0" marL="457200" rtl="0" algn="l">
              <a:lnSpc>
                <a:spcPct val="115000"/>
              </a:lnSpc>
              <a:spcBef>
                <a:spcPts val="0"/>
              </a:spcBef>
              <a:spcAft>
                <a:spcPts val="0"/>
              </a:spcAft>
              <a:buSzPts val="4000"/>
              <a:buChar char="●"/>
            </a:pPr>
            <a:r>
              <a:rPr lang="en-US" sz="4000"/>
              <a:t>Couple filtering can be enabled using two options:</a:t>
            </a:r>
            <a:br>
              <a:rPr lang="en-US" sz="4000"/>
            </a:br>
            <a:endParaRPr sz="4000"/>
          </a:p>
          <a:p>
            <a:pPr indent="-482600" lvl="1" marL="914400" rtl="0" algn="l">
              <a:lnSpc>
                <a:spcPct val="115000"/>
              </a:lnSpc>
              <a:spcBef>
                <a:spcPts val="0"/>
              </a:spcBef>
              <a:spcAft>
                <a:spcPts val="0"/>
              </a:spcAft>
              <a:buSzPts val="4000"/>
              <a:buChar char="○"/>
            </a:pPr>
            <a:r>
              <a:rPr lang="en-US" sz="4000"/>
              <a:t>Option 1: Filter panels, as on the right.</a:t>
            </a:r>
            <a:br>
              <a:rPr lang="en-US" sz="4000"/>
            </a:br>
            <a:endParaRPr sz="4000"/>
          </a:p>
          <a:p>
            <a:pPr indent="-482600" lvl="1" marL="914400" rtl="0" algn="l">
              <a:lnSpc>
                <a:spcPct val="115000"/>
              </a:lnSpc>
              <a:spcBef>
                <a:spcPts val="0"/>
              </a:spcBef>
              <a:spcAft>
                <a:spcPts val="0"/>
              </a:spcAft>
              <a:buSzPts val="4000"/>
              <a:buChar char="○"/>
            </a:pPr>
            <a:r>
              <a:rPr lang="en-US" sz="4000"/>
              <a:t>Option 2: Clicking the </a:t>
            </a:r>
            <a:r>
              <a:rPr b="1" lang="en-US" sz="4000"/>
              <a:t>Filter</a:t>
            </a:r>
            <a:r>
              <a:rPr lang="en-US" sz="4000"/>
              <a:t> on a given sheet, which will use it to filter other sheets.</a:t>
            </a:r>
            <a:endParaRPr sz="4000"/>
          </a:p>
        </p:txBody>
      </p:sp>
      <p:sp>
        <p:nvSpPr>
          <p:cNvPr id="409" name="Google Shape;409;p51"/>
          <p:cNvSpPr txBox="1"/>
          <p:nvPr>
            <p:ph type="title"/>
          </p:nvPr>
        </p:nvSpPr>
        <p:spPr>
          <a:xfrm>
            <a:off x="831198" y="1068660"/>
            <a:ext cx="22721700" cy="15270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Clr>
                <a:srgbClr val="333333"/>
              </a:buClr>
              <a:buSzPts val="9600"/>
              <a:buFont typeface="Lato Black"/>
              <a:buNone/>
            </a:pPr>
            <a:r>
              <a:rPr lang="en-US"/>
              <a:t>Couple filtering</a:t>
            </a:r>
            <a:endParaRPr/>
          </a:p>
        </p:txBody>
      </p:sp>
      <p:pic>
        <p:nvPicPr>
          <p:cNvPr id="410" name="Google Shape;410;p51"/>
          <p:cNvPicPr preferRelativeResize="0"/>
          <p:nvPr/>
        </p:nvPicPr>
        <p:blipFill rotWithShape="1">
          <a:blip r:embed="rId4">
            <a:alphaModFix/>
          </a:blip>
          <a:srcRect b="0" l="2376" r="0" t="0"/>
          <a:stretch/>
        </p:blipFill>
        <p:spPr>
          <a:xfrm>
            <a:off x="15611128" y="9591890"/>
            <a:ext cx="7250296" cy="1551744"/>
          </a:xfrm>
          <a:prstGeom prst="rect">
            <a:avLst/>
          </a:prstGeom>
          <a:noFill/>
          <a:ln>
            <a:noFill/>
          </a:ln>
        </p:spPr>
      </p:pic>
      <p:cxnSp>
        <p:nvCxnSpPr>
          <p:cNvPr id="411" name="Google Shape;411;p51"/>
          <p:cNvCxnSpPr/>
          <p:nvPr/>
        </p:nvCxnSpPr>
        <p:spPr>
          <a:xfrm flipH="1" rot="10800000">
            <a:off x="11354525" y="10341675"/>
            <a:ext cx="3902400" cy="595200"/>
          </a:xfrm>
          <a:prstGeom prst="straightConnector1">
            <a:avLst/>
          </a:prstGeom>
          <a:noFill/>
          <a:ln cap="flat" cmpd="sng" w="76200">
            <a:solidFill>
              <a:schemeClr val="accent5"/>
            </a:solidFill>
            <a:prstDash val="solid"/>
            <a:round/>
            <a:headEnd len="sm" w="sm" type="none"/>
            <a:tailEnd len="med" w="med" type="stealth"/>
          </a:ln>
          <a:effectLst>
            <a:outerShdw blurRad="40000" rotWithShape="0" dir="5400000" dist="23000">
              <a:srgbClr val="000000">
                <a:alpha val="33725"/>
              </a:srgbClr>
            </a:outerShdw>
          </a:effectLst>
        </p:spPr>
      </p:cxnSp>
      <p:cxnSp>
        <p:nvCxnSpPr>
          <p:cNvPr id="412" name="Google Shape;412;p51"/>
          <p:cNvCxnSpPr/>
          <p:nvPr/>
        </p:nvCxnSpPr>
        <p:spPr>
          <a:xfrm flipH="1" rot="10800000">
            <a:off x="11156100" y="6572750"/>
            <a:ext cx="4455000" cy="2335800"/>
          </a:xfrm>
          <a:prstGeom prst="straightConnector1">
            <a:avLst/>
          </a:prstGeom>
          <a:noFill/>
          <a:ln cap="flat" cmpd="sng" w="76200">
            <a:solidFill>
              <a:schemeClr val="accent5"/>
            </a:solidFill>
            <a:prstDash val="solid"/>
            <a:round/>
            <a:headEnd len="sm" w="sm" type="none"/>
            <a:tailEnd len="med" w="med" type="stealth"/>
          </a:ln>
          <a:effectLst>
            <a:outerShdw blurRad="40000" rotWithShape="0" dir="5400000" dist="23000">
              <a:srgbClr val="000000">
                <a:alpha val="33725"/>
              </a:srgbClr>
            </a:outerShdw>
          </a:effectLst>
        </p:spPr>
      </p:cxnSp>
      <p:sp>
        <p:nvSpPr>
          <p:cNvPr id="413" name="Google Shape;413;p51"/>
          <p:cNvSpPr/>
          <p:nvPr/>
        </p:nvSpPr>
        <p:spPr>
          <a:xfrm>
            <a:off x="22237175" y="10194375"/>
            <a:ext cx="900900" cy="666300"/>
          </a:xfrm>
          <a:prstGeom prst="rect">
            <a:avLst/>
          </a:prstGeom>
          <a:noFill/>
          <a:ln cap="flat" cmpd="sng" w="7620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4" name="Google Shape;414;p51"/>
          <p:cNvSpPr txBox="1"/>
          <p:nvPr>
            <p:ph idx="12" type="sldNum"/>
          </p:nvPr>
        </p:nvSpPr>
        <p:spPr>
          <a:xfrm>
            <a:off x="22593216" y="12596946"/>
            <a:ext cx="1463100" cy="7755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chemeClr val="accent1"/>
              </a:buClr>
              <a:buSzPts val="2400"/>
              <a:buFont typeface="Century Gothic"/>
              <a:buNone/>
            </a:pPr>
            <a:fld id="{00000000-1234-1234-1234-123412341234}" type="slidenum">
              <a:rPr lang="en-US"/>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p52"/>
          <p:cNvSpPr txBox="1"/>
          <p:nvPr>
            <p:ph idx="1" type="body"/>
          </p:nvPr>
        </p:nvSpPr>
        <p:spPr>
          <a:xfrm>
            <a:off x="831198" y="3073268"/>
            <a:ext cx="22721700" cy="9110100"/>
          </a:xfrm>
          <a:prstGeom prst="rect">
            <a:avLst/>
          </a:prstGeom>
          <a:noFill/>
          <a:ln>
            <a:noFill/>
          </a:ln>
        </p:spPr>
        <p:txBody>
          <a:bodyPr anchorCtr="0" anchor="t" bIns="45700" lIns="91425" spcFirstLastPara="1" rIns="91425" wrap="square" tIns="45700">
            <a:noAutofit/>
          </a:bodyPr>
          <a:lstStyle/>
          <a:p>
            <a:pPr indent="-457200" lvl="0" marL="457200" marR="0" rtl="0" algn="l">
              <a:lnSpc>
                <a:spcPct val="100000"/>
              </a:lnSpc>
              <a:spcBef>
                <a:spcPts val="0"/>
              </a:spcBef>
              <a:spcAft>
                <a:spcPts val="0"/>
              </a:spcAft>
              <a:buSzPts val="4200"/>
              <a:buChar char="●"/>
            </a:pPr>
            <a:r>
              <a:rPr lang="en-US"/>
              <a:t>To practice using multiple filters, let’s revisit some charts we have built.</a:t>
            </a:r>
            <a:endParaRPr/>
          </a:p>
        </p:txBody>
      </p:sp>
      <p:sp>
        <p:nvSpPr>
          <p:cNvPr id="421" name="Google Shape;421;p52"/>
          <p:cNvSpPr txBox="1"/>
          <p:nvPr>
            <p:ph type="title"/>
          </p:nvPr>
        </p:nvSpPr>
        <p:spPr>
          <a:xfrm>
            <a:off x="831198" y="1068660"/>
            <a:ext cx="22721700" cy="15270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9600"/>
              <a:buNone/>
            </a:pPr>
            <a:r>
              <a:rPr lang="en-US"/>
              <a:t>Inspiration from previous modules</a:t>
            </a:r>
            <a:endParaRPr/>
          </a:p>
        </p:txBody>
      </p:sp>
      <p:pic>
        <p:nvPicPr>
          <p:cNvPr id="422" name="Google Shape;422;p52"/>
          <p:cNvPicPr preferRelativeResize="0"/>
          <p:nvPr/>
        </p:nvPicPr>
        <p:blipFill rotWithShape="1">
          <a:blip r:embed="rId3">
            <a:alphaModFix/>
          </a:blip>
          <a:srcRect b="0" l="0" r="0" t="0"/>
          <a:stretch/>
        </p:blipFill>
        <p:spPr>
          <a:xfrm>
            <a:off x="12490161" y="4173526"/>
            <a:ext cx="11006439" cy="7242727"/>
          </a:xfrm>
          <a:prstGeom prst="rect">
            <a:avLst/>
          </a:prstGeom>
          <a:noFill/>
          <a:ln>
            <a:noFill/>
          </a:ln>
        </p:spPr>
      </p:pic>
      <p:pic>
        <p:nvPicPr>
          <p:cNvPr id="423" name="Google Shape;423;p52"/>
          <p:cNvPicPr preferRelativeResize="0"/>
          <p:nvPr/>
        </p:nvPicPr>
        <p:blipFill rotWithShape="1">
          <a:blip r:embed="rId4">
            <a:alphaModFix/>
          </a:blip>
          <a:srcRect b="0" l="0" r="0" t="0"/>
          <a:stretch/>
        </p:blipFill>
        <p:spPr>
          <a:xfrm>
            <a:off x="1185575" y="4237576"/>
            <a:ext cx="11006437" cy="7114618"/>
          </a:xfrm>
          <a:prstGeom prst="rect">
            <a:avLst/>
          </a:prstGeom>
          <a:noFill/>
          <a:ln>
            <a:noFill/>
          </a:ln>
        </p:spPr>
      </p:pic>
      <p:sp>
        <p:nvSpPr>
          <p:cNvPr id="424" name="Google Shape;424;p52"/>
          <p:cNvSpPr txBox="1"/>
          <p:nvPr>
            <p:ph idx="12" type="sldNum"/>
          </p:nvPr>
        </p:nvSpPr>
        <p:spPr>
          <a:xfrm>
            <a:off x="22593216" y="12596946"/>
            <a:ext cx="1463100" cy="7755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chemeClr val="accent1"/>
              </a:buClr>
              <a:buSzPts val="2400"/>
              <a:buFont typeface="Century Gothic"/>
              <a:buNone/>
            </a:pPr>
            <a:fld id="{00000000-1234-1234-1234-123412341234}" type="slidenum">
              <a:rPr lang="en-US"/>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p53"/>
          <p:cNvSpPr txBox="1"/>
          <p:nvPr>
            <p:ph type="title"/>
          </p:nvPr>
        </p:nvSpPr>
        <p:spPr>
          <a:xfrm>
            <a:off x="831198" y="1068660"/>
            <a:ext cx="22721700" cy="15270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9600"/>
              <a:buNone/>
            </a:pPr>
            <a:r>
              <a:rPr lang="en-US"/>
              <a:t>Add charts to dashboard</a:t>
            </a:r>
            <a:endParaRPr/>
          </a:p>
        </p:txBody>
      </p:sp>
      <p:pic>
        <p:nvPicPr>
          <p:cNvPr id="431" name="Google Shape;431;p53"/>
          <p:cNvPicPr preferRelativeResize="0"/>
          <p:nvPr/>
        </p:nvPicPr>
        <p:blipFill rotWithShape="1">
          <a:blip r:embed="rId3">
            <a:alphaModFix/>
          </a:blip>
          <a:srcRect b="0" l="0" r="0" t="0"/>
          <a:stretch/>
        </p:blipFill>
        <p:spPr>
          <a:xfrm>
            <a:off x="4031937" y="3002150"/>
            <a:ext cx="16320113" cy="9162437"/>
          </a:xfrm>
          <a:prstGeom prst="rect">
            <a:avLst/>
          </a:prstGeom>
          <a:noFill/>
          <a:ln>
            <a:noFill/>
          </a:ln>
        </p:spPr>
      </p:pic>
      <p:sp>
        <p:nvSpPr>
          <p:cNvPr id="432" name="Google Shape;432;p53"/>
          <p:cNvSpPr txBox="1"/>
          <p:nvPr>
            <p:ph idx="12" type="sldNum"/>
          </p:nvPr>
        </p:nvSpPr>
        <p:spPr>
          <a:xfrm>
            <a:off x="22593216" y="12596946"/>
            <a:ext cx="1463100" cy="7755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chemeClr val="accent1"/>
              </a:buClr>
              <a:buSzPts val="2400"/>
              <a:buFont typeface="Century Gothic"/>
              <a:buNone/>
            </a:pPr>
            <a:fld id="{00000000-1234-1234-1234-123412341234}" type="slidenum">
              <a:rPr lang="en-US"/>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p54"/>
          <p:cNvSpPr txBox="1"/>
          <p:nvPr>
            <p:ph idx="1" type="body"/>
          </p:nvPr>
        </p:nvSpPr>
        <p:spPr>
          <a:xfrm>
            <a:off x="831200" y="3073275"/>
            <a:ext cx="14344200" cy="9110100"/>
          </a:xfrm>
          <a:prstGeom prst="rect">
            <a:avLst/>
          </a:prstGeom>
          <a:noFill/>
          <a:ln>
            <a:noFill/>
          </a:ln>
        </p:spPr>
        <p:txBody>
          <a:bodyPr anchorCtr="0" anchor="t" bIns="45700" lIns="91425" spcFirstLastPara="1" rIns="91425" wrap="square" tIns="45700">
            <a:noAutofit/>
          </a:bodyPr>
          <a:lstStyle/>
          <a:p>
            <a:pPr indent="-457200" lvl="0" marL="457200" rtl="0" algn="l">
              <a:lnSpc>
                <a:spcPct val="115000"/>
              </a:lnSpc>
              <a:spcBef>
                <a:spcPts val="360"/>
              </a:spcBef>
              <a:spcAft>
                <a:spcPts val="0"/>
              </a:spcAft>
              <a:buSzPts val="4200"/>
              <a:buChar char="●"/>
            </a:pPr>
            <a:r>
              <a:rPr lang="en-US"/>
              <a:t>At this point, the pop level filter on the dashboard </a:t>
            </a:r>
            <a:r>
              <a:rPr b="1" lang="en-US"/>
              <a:t>only </a:t>
            </a:r>
            <a:r>
              <a:rPr lang="en-US"/>
              <a:t>applies to the </a:t>
            </a:r>
            <a:r>
              <a:rPr b="1" lang="en-US"/>
              <a:t>continent</a:t>
            </a:r>
            <a:r>
              <a:rPr lang="en-US"/>
              <a:t> pop level chart.</a:t>
            </a:r>
            <a:endParaRPr/>
          </a:p>
          <a:p>
            <a:pPr indent="0" lvl="0" marL="914400" rtl="0" algn="l">
              <a:lnSpc>
                <a:spcPct val="115000"/>
              </a:lnSpc>
              <a:spcBef>
                <a:spcPts val="360"/>
              </a:spcBef>
              <a:spcAft>
                <a:spcPts val="0"/>
              </a:spcAft>
              <a:buSzPts val="4200"/>
              <a:buNone/>
            </a:pPr>
            <a:r>
              <a:t/>
            </a:r>
            <a:endParaRPr/>
          </a:p>
          <a:p>
            <a:pPr indent="-457200" lvl="0" marL="457200" rtl="0" algn="l">
              <a:lnSpc>
                <a:spcPct val="115000"/>
              </a:lnSpc>
              <a:spcBef>
                <a:spcPts val="360"/>
              </a:spcBef>
              <a:spcAft>
                <a:spcPts val="0"/>
              </a:spcAft>
              <a:buSzPts val="4200"/>
              <a:buChar char="●"/>
            </a:pPr>
            <a:r>
              <a:rPr lang="en-US"/>
              <a:t>To apply this filter to the years since independence chart:</a:t>
            </a:r>
            <a:endParaRPr/>
          </a:p>
          <a:p>
            <a:pPr indent="-495300" lvl="1" marL="914400" rtl="0" algn="l">
              <a:lnSpc>
                <a:spcPct val="115000"/>
              </a:lnSpc>
              <a:spcBef>
                <a:spcPts val="0"/>
              </a:spcBef>
              <a:spcAft>
                <a:spcPts val="0"/>
              </a:spcAft>
              <a:buSzPts val="4200"/>
              <a:buChar char="○"/>
            </a:pPr>
            <a:r>
              <a:rPr lang="en-US"/>
              <a:t>Select the Pop level filter.</a:t>
            </a:r>
            <a:endParaRPr/>
          </a:p>
          <a:p>
            <a:pPr indent="-495300" lvl="1" marL="914400" rtl="0" algn="l">
              <a:lnSpc>
                <a:spcPct val="115000"/>
              </a:lnSpc>
              <a:spcBef>
                <a:spcPts val="0"/>
              </a:spcBef>
              <a:spcAft>
                <a:spcPts val="0"/>
              </a:spcAft>
              <a:buSzPts val="4200"/>
              <a:buChar char="○"/>
            </a:pPr>
            <a:r>
              <a:rPr lang="en-US"/>
              <a:t>Click on the </a:t>
            </a:r>
            <a:r>
              <a:rPr b="1" lang="en-US"/>
              <a:t>“More Options”</a:t>
            </a:r>
            <a:r>
              <a:rPr lang="en-US"/>
              <a:t> dropdown menu</a:t>
            </a:r>
            <a:endParaRPr/>
          </a:p>
          <a:p>
            <a:pPr indent="-495300" lvl="1" marL="914400" rtl="0" algn="l">
              <a:lnSpc>
                <a:spcPct val="115000"/>
              </a:lnSpc>
              <a:spcBef>
                <a:spcPts val="0"/>
              </a:spcBef>
              <a:spcAft>
                <a:spcPts val="0"/>
              </a:spcAft>
              <a:buSzPts val="4200"/>
              <a:buChar char="○"/>
            </a:pPr>
            <a:r>
              <a:rPr lang="en-US"/>
              <a:t>Select </a:t>
            </a:r>
            <a:r>
              <a:rPr b="1" lang="en-US"/>
              <a:t>“Apply to Worksheets” -&gt; “All Using Related Data Sources.”</a:t>
            </a:r>
            <a:endParaRPr/>
          </a:p>
          <a:p>
            <a:pPr indent="0" lvl="0" marL="1371600" rtl="0" algn="l">
              <a:lnSpc>
                <a:spcPct val="115000"/>
              </a:lnSpc>
              <a:spcBef>
                <a:spcPts val="360"/>
              </a:spcBef>
              <a:spcAft>
                <a:spcPts val="0"/>
              </a:spcAft>
              <a:buSzPts val="4200"/>
              <a:buNone/>
            </a:pPr>
            <a:r>
              <a:t/>
            </a:r>
            <a:endParaRPr/>
          </a:p>
          <a:p>
            <a:pPr indent="-457200" lvl="0" marL="457200" rtl="0" algn="l">
              <a:lnSpc>
                <a:spcPct val="115000"/>
              </a:lnSpc>
              <a:spcBef>
                <a:spcPts val="360"/>
              </a:spcBef>
              <a:spcAft>
                <a:spcPts val="0"/>
              </a:spcAft>
              <a:buSzPts val="4200"/>
              <a:buChar char="●"/>
            </a:pPr>
            <a:r>
              <a:rPr lang="en-US"/>
              <a:t>Now when you select an option in the Pop level filter, both charts are updated.</a:t>
            </a:r>
            <a:endParaRPr/>
          </a:p>
        </p:txBody>
      </p:sp>
      <p:sp>
        <p:nvSpPr>
          <p:cNvPr id="439" name="Google Shape;439;p54"/>
          <p:cNvSpPr txBox="1"/>
          <p:nvPr>
            <p:ph type="title"/>
          </p:nvPr>
        </p:nvSpPr>
        <p:spPr>
          <a:xfrm>
            <a:off x="831198" y="1068660"/>
            <a:ext cx="22721700" cy="15270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9600"/>
              <a:buNone/>
            </a:pPr>
            <a:r>
              <a:rPr lang="en-US"/>
              <a:t>Couple filtering: option 1</a:t>
            </a:r>
            <a:endParaRPr/>
          </a:p>
        </p:txBody>
      </p:sp>
      <p:pic>
        <p:nvPicPr>
          <p:cNvPr id="440" name="Google Shape;440;p54"/>
          <p:cNvPicPr preferRelativeResize="0"/>
          <p:nvPr/>
        </p:nvPicPr>
        <p:blipFill rotWithShape="1">
          <a:blip r:embed="rId3">
            <a:alphaModFix/>
          </a:blip>
          <a:srcRect b="0" l="0" r="0" t="0"/>
          <a:stretch/>
        </p:blipFill>
        <p:spPr>
          <a:xfrm>
            <a:off x="16308000" y="2483930"/>
            <a:ext cx="4752975" cy="2200275"/>
          </a:xfrm>
          <a:prstGeom prst="rect">
            <a:avLst/>
          </a:prstGeom>
          <a:noFill/>
          <a:ln>
            <a:noFill/>
          </a:ln>
        </p:spPr>
      </p:pic>
      <p:pic>
        <p:nvPicPr>
          <p:cNvPr id="441" name="Google Shape;441;p54"/>
          <p:cNvPicPr preferRelativeResize="0"/>
          <p:nvPr/>
        </p:nvPicPr>
        <p:blipFill rotWithShape="1">
          <a:blip r:embed="rId4">
            <a:alphaModFix/>
          </a:blip>
          <a:srcRect b="0" l="0" r="0" t="0"/>
          <a:stretch/>
        </p:blipFill>
        <p:spPr>
          <a:xfrm>
            <a:off x="16308009" y="4990550"/>
            <a:ext cx="6452166" cy="7484026"/>
          </a:xfrm>
          <a:prstGeom prst="rect">
            <a:avLst/>
          </a:prstGeom>
          <a:noFill/>
          <a:ln>
            <a:noFill/>
          </a:ln>
        </p:spPr>
      </p:pic>
      <p:sp>
        <p:nvSpPr>
          <p:cNvPr id="442" name="Google Shape;442;p54"/>
          <p:cNvSpPr/>
          <p:nvPr/>
        </p:nvSpPr>
        <p:spPr>
          <a:xfrm>
            <a:off x="19201525" y="3333300"/>
            <a:ext cx="1859400" cy="1350900"/>
          </a:xfrm>
          <a:prstGeom prst="rect">
            <a:avLst/>
          </a:prstGeom>
          <a:noFill/>
          <a:ln cap="flat" cmpd="sng" w="7620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3" name="Google Shape;443;p54"/>
          <p:cNvSpPr txBox="1"/>
          <p:nvPr>
            <p:ph idx="12" type="sldNum"/>
          </p:nvPr>
        </p:nvSpPr>
        <p:spPr>
          <a:xfrm>
            <a:off x="22593216" y="12596946"/>
            <a:ext cx="1463100" cy="7755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chemeClr val="accent1"/>
              </a:buClr>
              <a:buSzPts val="2400"/>
              <a:buFont typeface="Century Gothic"/>
              <a:buNone/>
            </a:pPr>
            <a:fld id="{00000000-1234-1234-1234-123412341234}" type="slidenum">
              <a:rPr lang="en-US"/>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sp>
        <p:nvSpPr>
          <p:cNvPr id="449" name="Google Shape;449;p55"/>
          <p:cNvSpPr txBox="1"/>
          <p:nvPr>
            <p:ph idx="2" type="body"/>
          </p:nvPr>
        </p:nvSpPr>
        <p:spPr>
          <a:xfrm>
            <a:off x="12886400" y="3073268"/>
            <a:ext cx="10666500" cy="9110100"/>
          </a:xfrm>
          <a:prstGeom prst="rect">
            <a:avLst/>
          </a:prstGeom>
          <a:noFill/>
          <a:ln>
            <a:noFill/>
          </a:ln>
        </p:spPr>
        <p:txBody>
          <a:bodyPr anchorCtr="0" anchor="t" bIns="182850" lIns="182850" spcFirstLastPara="1" rIns="182850" wrap="square" tIns="182850">
            <a:normAutofit/>
          </a:bodyPr>
          <a:lstStyle/>
          <a:p>
            <a:pPr indent="-457200" lvl="0" marL="457200" rtl="0" algn="l">
              <a:lnSpc>
                <a:spcPct val="115000"/>
              </a:lnSpc>
              <a:spcBef>
                <a:spcPts val="360"/>
              </a:spcBef>
              <a:spcAft>
                <a:spcPts val="0"/>
              </a:spcAft>
              <a:buSzPts val="4200"/>
              <a:buChar char="●"/>
            </a:pPr>
            <a:r>
              <a:rPr lang="en-US"/>
              <a:t>Now if we select </a:t>
            </a:r>
            <a:r>
              <a:rPr b="1" lang="en-US"/>
              <a:t>“Europe”</a:t>
            </a:r>
            <a:r>
              <a:rPr lang="en-US"/>
              <a:t> from the pop levels chart, you can see that the years since independence chart updates, too.</a:t>
            </a:r>
            <a:endParaRPr/>
          </a:p>
          <a:p>
            <a:pPr indent="0" lvl="0" marL="0" rtl="0" algn="l">
              <a:lnSpc>
                <a:spcPct val="115000"/>
              </a:lnSpc>
              <a:spcBef>
                <a:spcPts val="0"/>
              </a:spcBef>
              <a:spcAft>
                <a:spcPts val="0"/>
              </a:spcAft>
              <a:buSzPts val="4200"/>
              <a:buNone/>
            </a:pPr>
            <a:r>
              <a:t/>
            </a:r>
            <a:endParaRPr/>
          </a:p>
        </p:txBody>
      </p:sp>
      <p:sp>
        <p:nvSpPr>
          <p:cNvPr id="450" name="Google Shape;450;p55"/>
          <p:cNvSpPr txBox="1"/>
          <p:nvPr>
            <p:ph idx="1" type="body"/>
          </p:nvPr>
        </p:nvSpPr>
        <p:spPr>
          <a:xfrm>
            <a:off x="831200" y="3073268"/>
            <a:ext cx="10666500" cy="9110100"/>
          </a:xfrm>
          <a:prstGeom prst="rect">
            <a:avLst/>
          </a:prstGeom>
          <a:noFill/>
          <a:ln>
            <a:noFill/>
          </a:ln>
        </p:spPr>
        <p:txBody>
          <a:bodyPr anchorCtr="0" anchor="t" bIns="45700" lIns="91425" spcFirstLastPara="1" rIns="91425" wrap="square" tIns="45700">
            <a:noAutofit/>
          </a:bodyPr>
          <a:lstStyle/>
          <a:p>
            <a:pPr indent="-457200" lvl="0" marL="457200" rtl="0" algn="l">
              <a:lnSpc>
                <a:spcPct val="115000"/>
              </a:lnSpc>
              <a:spcBef>
                <a:spcPts val="360"/>
              </a:spcBef>
              <a:spcAft>
                <a:spcPts val="0"/>
              </a:spcAft>
              <a:buSzPts val="4200"/>
              <a:buChar char="●"/>
            </a:pPr>
            <a:r>
              <a:rPr lang="en-US"/>
              <a:t>You can also use a </a:t>
            </a:r>
            <a:r>
              <a:rPr b="1" lang="en-US"/>
              <a:t>chart</a:t>
            </a:r>
            <a:r>
              <a:rPr lang="en-US"/>
              <a:t> in your dashboard </a:t>
            </a:r>
            <a:r>
              <a:rPr b="1" lang="en-US"/>
              <a:t>as a filter.</a:t>
            </a:r>
            <a:br>
              <a:rPr b="1" lang="en-US"/>
            </a:br>
            <a:endParaRPr/>
          </a:p>
          <a:p>
            <a:pPr indent="-457200" lvl="0" marL="457200" rtl="0" algn="l">
              <a:lnSpc>
                <a:spcPct val="115000"/>
              </a:lnSpc>
              <a:spcBef>
                <a:spcPts val="0"/>
              </a:spcBef>
              <a:spcAft>
                <a:spcPts val="0"/>
              </a:spcAft>
              <a:buSzPts val="4200"/>
              <a:buChar char="●"/>
            </a:pPr>
            <a:r>
              <a:rPr lang="en-US"/>
              <a:t>Select the chart and click on the </a:t>
            </a:r>
            <a:r>
              <a:rPr b="1" lang="en-US"/>
              <a:t>filter icon</a:t>
            </a:r>
            <a:r>
              <a:rPr lang="en-US"/>
              <a:t> to the right.</a:t>
            </a:r>
            <a:endParaRPr/>
          </a:p>
        </p:txBody>
      </p:sp>
      <p:sp>
        <p:nvSpPr>
          <p:cNvPr id="451" name="Google Shape;451;p55"/>
          <p:cNvSpPr txBox="1"/>
          <p:nvPr>
            <p:ph type="title"/>
          </p:nvPr>
        </p:nvSpPr>
        <p:spPr>
          <a:xfrm>
            <a:off x="831198" y="1068660"/>
            <a:ext cx="22721700" cy="15270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9600"/>
              <a:buNone/>
            </a:pPr>
            <a:r>
              <a:rPr lang="en-US"/>
              <a:t>Couple filtering: option 2</a:t>
            </a:r>
            <a:endParaRPr/>
          </a:p>
        </p:txBody>
      </p:sp>
      <p:pic>
        <p:nvPicPr>
          <p:cNvPr id="452" name="Google Shape;452;p55"/>
          <p:cNvPicPr preferRelativeResize="0"/>
          <p:nvPr/>
        </p:nvPicPr>
        <p:blipFill rotWithShape="1">
          <a:blip r:embed="rId3">
            <a:alphaModFix/>
          </a:blip>
          <a:srcRect b="0" l="0" r="0" t="0"/>
          <a:stretch/>
        </p:blipFill>
        <p:spPr>
          <a:xfrm>
            <a:off x="1888700" y="7259525"/>
            <a:ext cx="10040402" cy="5363900"/>
          </a:xfrm>
          <a:prstGeom prst="rect">
            <a:avLst/>
          </a:prstGeom>
          <a:noFill/>
          <a:ln>
            <a:noFill/>
          </a:ln>
        </p:spPr>
      </p:pic>
      <p:pic>
        <p:nvPicPr>
          <p:cNvPr id="453" name="Google Shape;453;p55"/>
          <p:cNvPicPr preferRelativeResize="0"/>
          <p:nvPr/>
        </p:nvPicPr>
        <p:blipFill rotWithShape="1">
          <a:blip r:embed="rId4">
            <a:alphaModFix/>
          </a:blip>
          <a:srcRect b="0" l="0" r="0" t="0"/>
          <a:stretch/>
        </p:blipFill>
        <p:spPr>
          <a:xfrm>
            <a:off x="14124774" y="6250400"/>
            <a:ext cx="7913249" cy="6301299"/>
          </a:xfrm>
          <a:prstGeom prst="rect">
            <a:avLst/>
          </a:prstGeom>
          <a:noFill/>
          <a:ln>
            <a:noFill/>
          </a:ln>
        </p:spPr>
      </p:pic>
      <p:sp>
        <p:nvSpPr>
          <p:cNvPr id="454" name="Google Shape;454;p55"/>
          <p:cNvSpPr/>
          <p:nvPr/>
        </p:nvSpPr>
        <p:spPr>
          <a:xfrm>
            <a:off x="11043000" y="8191950"/>
            <a:ext cx="886200" cy="423000"/>
          </a:xfrm>
          <a:prstGeom prst="rect">
            <a:avLst/>
          </a:prstGeom>
          <a:noFill/>
          <a:ln cap="flat" cmpd="sng" w="7620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5" name="Google Shape;455;p55"/>
          <p:cNvSpPr txBox="1"/>
          <p:nvPr>
            <p:ph idx="12" type="sldNum"/>
          </p:nvPr>
        </p:nvSpPr>
        <p:spPr>
          <a:xfrm>
            <a:off x="22593216" y="12596946"/>
            <a:ext cx="1463100" cy="7755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chemeClr val="accent1"/>
              </a:buClr>
              <a:buSzPts val="2400"/>
              <a:buFont typeface="Century Gothic"/>
              <a:buNone/>
            </a:pPr>
            <a:fld id="{00000000-1234-1234-1234-123412341234}" type="slidenum">
              <a:rPr lang="en-US"/>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 name="Shape 459"/>
        <p:cNvGrpSpPr/>
        <p:nvPr/>
      </p:nvGrpSpPr>
      <p:grpSpPr>
        <a:xfrm>
          <a:off x="0" y="0"/>
          <a:ext cx="0" cy="0"/>
          <a:chOff x="0" y="0"/>
          <a:chExt cx="0" cy="0"/>
        </a:xfrm>
      </p:grpSpPr>
      <p:sp>
        <p:nvSpPr>
          <p:cNvPr id="460" name="Google Shape;460;p56"/>
          <p:cNvSpPr txBox="1"/>
          <p:nvPr>
            <p:ph type="title"/>
          </p:nvPr>
        </p:nvSpPr>
        <p:spPr>
          <a:xfrm>
            <a:off x="831200" y="1067196"/>
            <a:ext cx="22721700" cy="15270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Clr>
                <a:srgbClr val="333333"/>
              </a:buClr>
              <a:buSzPts val="9600"/>
              <a:buFont typeface="Lato Black"/>
              <a:buNone/>
            </a:pPr>
            <a:r>
              <a:rPr lang="en-US"/>
              <a:t>Knowledge check 12</a:t>
            </a:r>
            <a:endParaRPr/>
          </a:p>
        </p:txBody>
      </p:sp>
      <p:sp>
        <p:nvSpPr>
          <p:cNvPr id="461" name="Google Shape;461;p56"/>
          <p:cNvSpPr txBox="1"/>
          <p:nvPr>
            <p:ph idx="12" type="sldNum"/>
          </p:nvPr>
        </p:nvSpPr>
        <p:spPr>
          <a:xfrm>
            <a:off x="22593216" y="12596946"/>
            <a:ext cx="1463100" cy="7755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chemeClr val="accent1"/>
              </a:buClr>
              <a:buSzPts val="2400"/>
              <a:buFont typeface="Century Gothic"/>
              <a:buNone/>
            </a:pPr>
            <a:fld id="{00000000-1234-1234-1234-123412341234}" type="slidenum">
              <a:rPr lang="en-US"/>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275" name="Shape 275"/>
        <p:cNvGrpSpPr/>
        <p:nvPr/>
      </p:nvGrpSpPr>
      <p:grpSpPr>
        <a:xfrm>
          <a:off x="0" y="0"/>
          <a:ext cx="0" cy="0"/>
          <a:chOff x="0" y="0"/>
          <a:chExt cx="0" cy="0"/>
        </a:xfrm>
      </p:grpSpPr>
      <p:sp>
        <p:nvSpPr>
          <p:cNvPr id="276" name="Google Shape;276;p39"/>
          <p:cNvSpPr txBox="1"/>
          <p:nvPr>
            <p:ph type="title"/>
          </p:nvPr>
        </p:nvSpPr>
        <p:spPr>
          <a:xfrm>
            <a:off x="831198" y="1068660"/>
            <a:ext cx="22721700" cy="15270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Clr>
                <a:srgbClr val="333333"/>
              </a:buClr>
              <a:buSzPts val="9600"/>
              <a:buFont typeface="Lato Black"/>
              <a:buNone/>
            </a:pPr>
            <a:r>
              <a:rPr lang="en-US"/>
              <a:t>Warm-up: Cincinnati snow tracker</a:t>
            </a:r>
            <a:endParaRPr/>
          </a:p>
        </p:txBody>
      </p:sp>
      <p:sp>
        <p:nvSpPr>
          <p:cNvPr id="277" name="Google Shape;277;p39"/>
          <p:cNvSpPr txBox="1"/>
          <p:nvPr>
            <p:ph idx="12" type="sldNum"/>
          </p:nvPr>
        </p:nvSpPr>
        <p:spPr>
          <a:xfrm>
            <a:off x="22593216" y="12596946"/>
            <a:ext cx="1463100" cy="7755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chemeClr val="accent1"/>
              </a:buClr>
              <a:buSzPts val="2400"/>
              <a:buFont typeface="Century Gothic"/>
              <a:buNone/>
            </a:pPr>
            <a:fld id="{00000000-1234-1234-1234-123412341234}" type="slidenum">
              <a:rPr lang="en-US"/>
              <a:t>‹#›</a:t>
            </a:fld>
            <a:endParaRPr/>
          </a:p>
        </p:txBody>
      </p:sp>
      <p:sp>
        <p:nvSpPr>
          <p:cNvPr id="278" name="Google Shape;278;p39"/>
          <p:cNvSpPr txBox="1"/>
          <p:nvPr>
            <p:ph idx="1" type="body"/>
          </p:nvPr>
        </p:nvSpPr>
        <p:spPr>
          <a:xfrm>
            <a:off x="831198" y="3073268"/>
            <a:ext cx="22721700" cy="9110100"/>
          </a:xfrm>
          <a:prstGeom prst="rect">
            <a:avLst/>
          </a:prstGeom>
          <a:noFill/>
          <a:ln>
            <a:noFill/>
          </a:ln>
        </p:spPr>
        <p:txBody>
          <a:bodyPr anchorCtr="0" anchor="t" bIns="45700" lIns="91425" spcFirstLastPara="1" rIns="91425" wrap="square" tIns="45700">
            <a:noAutofit/>
          </a:bodyPr>
          <a:lstStyle/>
          <a:p>
            <a:pPr indent="-457200" lvl="0" marL="457200" rtl="0" algn="l">
              <a:lnSpc>
                <a:spcPct val="115000"/>
              </a:lnSpc>
              <a:spcBef>
                <a:spcPts val="0"/>
              </a:spcBef>
              <a:spcAft>
                <a:spcPts val="0"/>
              </a:spcAft>
              <a:buSzPts val="4200"/>
              <a:buChar char="●"/>
            </a:pPr>
            <a:r>
              <a:rPr lang="en-US"/>
              <a:t>The city of Cincinnati built a </a:t>
            </a:r>
            <a:r>
              <a:rPr b="1" lang="en-US"/>
              <a:t>snow plow tracker map</a:t>
            </a:r>
            <a:r>
              <a:rPr lang="en-US"/>
              <a:t> to allow the public to see what parts of the city have been plowed out in a given weather event.</a:t>
            </a:r>
            <a:endParaRPr/>
          </a:p>
          <a:p>
            <a:pPr indent="0" lvl="0" marL="914400" rtl="0" algn="l">
              <a:lnSpc>
                <a:spcPct val="115000"/>
              </a:lnSpc>
              <a:spcBef>
                <a:spcPts val="0"/>
              </a:spcBef>
              <a:spcAft>
                <a:spcPts val="0"/>
              </a:spcAft>
              <a:buSzPts val="4200"/>
              <a:buNone/>
            </a:pPr>
            <a:r>
              <a:t/>
            </a:r>
            <a:endParaRPr/>
          </a:p>
          <a:p>
            <a:pPr indent="-457200" lvl="0" marL="457200" rtl="0" algn="l">
              <a:lnSpc>
                <a:spcPct val="115000"/>
              </a:lnSpc>
              <a:spcBef>
                <a:spcPts val="0"/>
              </a:spcBef>
              <a:spcAft>
                <a:spcPts val="0"/>
              </a:spcAft>
              <a:buSzPts val="4200"/>
              <a:buChar char="●"/>
            </a:pPr>
            <a:r>
              <a:rPr lang="en-US"/>
              <a:t>Spend a few minutes exploring and evaluating the tool, then be prepared to comment on </a:t>
            </a:r>
            <a:r>
              <a:rPr b="1" lang="en-US"/>
              <a:t>what you like</a:t>
            </a:r>
            <a:r>
              <a:rPr lang="en-US"/>
              <a:t> and </a:t>
            </a:r>
            <a:r>
              <a:rPr b="1" lang="en-US"/>
              <a:t>what could be improved</a:t>
            </a:r>
            <a:r>
              <a:rPr lang="en-US"/>
              <a:t> in the design.</a:t>
            </a:r>
            <a:endParaRPr/>
          </a:p>
        </p:txBody>
      </p:sp>
      <p:sp>
        <p:nvSpPr>
          <p:cNvPr id="279" name="Google Shape;279;p39"/>
          <p:cNvSpPr txBox="1"/>
          <p:nvPr>
            <p:ph idx="1" type="body"/>
          </p:nvPr>
        </p:nvSpPr>
        <p:spPr>
          <a:xfrm>
            <a:off x="11939013" y="9220200"/>
            <a:ext cx="10315500" cy="1265100"/>
          </a:xfrm>
          <a:prstGeom prst="rect">
            <a:avLst/>
          </a:prstGeom>
          <a:noFill/>
          <a:ln>
            <a:noFill/>
          </a:ln>
        </p:spPr>
        <p:txBody>
          <a:bodyPr anchorCtr="0" anchor="t" bIns="45700" lIns="91425" spcFirstLastPara="1" rIns="91425" wrap="square" tIns="45700">
            <a:noAutofit/>
          </a:bodyPr>
          <a:lstStyle/>
          <a:p>
            <a:pPr indent="0" lvl="0" marL="457200" rtl="0" algn="ctr">
              <a:lnSpc>
                <a:spcPct val="100000"/>
              </a:lnSpc>
              <a:spcBef>
                <a:spcPts val="0"/>
              </a:spcBef>
              <a:spcAft>
                <a:spcPts val="0"/>
              </a:spcAft>
              <a:buSzPts val="1800"/>
              <a:buNone/>
            </a:pPr>
            <a:r>
              <a:rPr b="1" lang="en-US" u="sng">
                <a:solidFill>
                  <a:schemeClr val="accent5"/>
                </a:solidFill>
                <a:hlinkClick r:id="rId3">
                  <a:extLst>
                    <a:ext uri="{A12FA001-AC4F-418D-AE19-62706E023703}">
                      <ahyp:hlinkClr val="tx"/>
                    </a:ext>
                  </a:extLst>
                </a:hlinkClick>
              </a:rPr>
              <a:t>Cincinnati Snow Tracker </a:t>
            </a:r>
            <a:r>
              <a:rPr lang="en-US" u="sng">
                <a:solidFill>
                  <a:schemeClr val="accent5"/>
                </a:solidFill>
                <a:hlinkClick r:id="rId4">
                  <a:extLst>
                    <a:ext uri="{A12FA001-AC4F-418D-AE19-62706E023703}">
                      <ahyp:hlinkClr val="tx"/>
                    </a:ext>
                  </a:extLst>
                </a:hlinkClick>
              </a:rPr>
              <a:t>(link)</a:t>
            </a:r>
            <a:endParaRPr>
              <a:solidFill>
                <a:schemeClr val="accent5"/>
              </a:solidFill>
            </a:endParaRPr>
          </a:p>
        </p:txBody>
      </p:sp>
      <p:pic>
        <p:nvPicPr>
          <p:cNvPr id="280" name="Google Shape;280;p39"/>
          <p:cNvPicPr preferRelativeResize="0"/>
          <p:nvPr/>
        </p:nvPicPr>
        <p:blipFill rotWithShape="1">
          <a:blip r:embed="rId5">
            <a:alphaModFix/>
          </a:blip>
          <a:srcRect b="0" l="0" r="0" t="0"/>
          <a:stretch/>
        </p:blipFill>
        <p:spPr>
          <a:xfrm>
            <a:off x="2432125" y="6968975"/>
            <a:ext cx="9236849" cy="5175124"/>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 name="Shape 465"/>
        <p:cNvGrpSpPr/>
        <p:nvPr/>
      </p:nvGrpSpPr>
      <p:grpSpPr>
        <a:xfrm>
          <a:off x="0" y="0"/>
          <a:ext cx="0" cy="0"/>
          <a:chOff x="0" y="0"/>
          <a:chExt cx="0" cy="0"/>
        </a:xfrm>
      </p:grpSpPr>
      <p:sp>
        <p:nvSpPr>
          <p:cNvPr id="466" name="Google Shape;466;p57"/>
          <p:cNvSpPr txBox="1"/>
          <p:nvPr>
            <p:ph type="title"/>
          </p:nvPr>
        </p:nvSpPr>
        <p:spPr>
          <a:xfrm>
            <a:off x="831200" y="1056872"/>
            <a:ext cx="22721700" cy="15270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Clr>
                <a:srgbClr val="333333"/>
              </a:buClr>
              <a:buSzPts val="9600"/>
              <a:buFont typeface="Lato Black"/>
              <a:buNone/>
            </a:pPr>
            <a:r>
              <a:rPr lang="en-US"/>
              <a:t>Exercise 12</a:t>
            </a:r>
            <a:endParaRPr/>
          </a:p>
        </p:txBody>
      </p:sp>
      <p:sp>
        <p:nvSpPr>
          <p:cNvPr id="467" name="Google Shape;467;p57"/>
          <p:cNvSpPr txBox="1"/>
          <p:nvPr>
            <p:ph idx="12" type="sldNum"/>
          </p:nvPr>
        </p:nvSpPr>
        <p:spPr>
          <a:xfrm>
            <a:off x="22593216" y="12596946"/>
            <a:ext cx="1463100" cy="7755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chemeClr val="accent1"/>
              </a:buClr>
              <a:buSzPts val="2400"/>
              <a:buFont typeface="Century Gothic"/>
              <a:buNone/>
            </a:pPr>
            <a:fld id="{00000000-1234-1234-1234-123412341234}" type="slidenum">
              <a:rPr lang="en-US"/>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sp>
        <p:nvSpPr>
          <p:cNvPr id="473" name="Google Shape;473;p58"/>
          <p:cNvSpPr txBox="1"/>
          <p:nvPr>
            <p:ph type="title"/>
          </p:nvPr>
        </p:nvSpPr>
        <p:spPr>
          <a:xfrm>
            <a:off x="831198" y="1068660"/>
            <a:ext cx="22721700" cy="15270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9600"/>
              <a:buNone/>
            </a:pPr>
            <a:r>
              <a:rPr lang="en-US"/>
              <a:t>Module completion checklist</a:t>
            </a:r>
            <a:endParaRPr/>
          </a:p>
        </p:txBody>
      </p:sp>
      <p:sp>
        <p:nvSpPr>
          <p:cNvPr id="474" name="Google Shape;474;p58"/>
          <p:cNvSpPr txBox="1"/>
          <p:nvPr>
            <p:ph idx="12" type="sldNum"/>
          </p:nvPr>
        </p:nvSpPr>
        <p:spPr>
          <a:xfrm>
            <a:off x="22593216" y="12596946"/>
            <a:ext cx="1463100" cy="7755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graphicFrame>
        <p:nvGraphicFramePr>
          <p:cNvPr id="475" name="Google Shape;475;p58"/>
          <p:cNvGraphicFramePr/>
          <p:nvPr/>
        </p:nvGraphicFramePr>
        <p:xfrm>
          <a:off x="3996250" y="3403600"/>
          <a:ext cx="3000000" cy="3000000"/>
        </p:xfrm>
        <a:graphic>
          <a:graphicData uri="http://schemas.openxmlformats.org/drawingml/2006/table">
            <a:tbl>
              <a:tblPr>
                <a:noFill/>
                <a:tableStyleId>{EEF6C500-B220-4A36-B47C-2097B7C3175C}</a:tableStyleId>
              </a:tblPr>
              <a:tblGrid>
                <a:gridCol w="11225350"/>
                <a:gridCol w="4585100"/>
              </a:tblGrid>
              <a:tr h="476250">
                <a:tc>
                  <a:txBody>
                    <a:bodyPr/>
                    <a:lstStyle/>
                    <a:p>
                      <a:pPr indent="0" lvl="0" marL="0" marR="0" rtl="0" algn="ctr">
                        <a:lnSpc>
                          <a:spcPct val="115000"/>
                        </a:lnSpc>
                        <a:spcBef>
                          <a:spcPts val="0"/>
                        </a:spcBef>
                        <a:spcAft>
                          <a:spcPts val="0"/>
                        </a:spcAft>
                        <a:buClr>
                          <a:srgbClr val="000000"/>
                        </a:buClr>
                        <a:buSzPts val="3000"/>
                        <a:buFont typeface="Arial"/>
                        <a:buNone/>
                      </a:pPr>
                      <a:r>
                        <a:rPr b="1" lang="en-US" sz="3600" u="none" cap="none" strike="noStrike">
                          <a:solidFill>
                            <a:srgbClr val="FFFFFF"/>
                          </a:solidFill>
                          <a:latin typeface="Century Gothic"/>
                          <a:ea typeface="Century Gothic"/>
                          <a:cs typeface="Century Gothic"/>
                          <a:sym typeface="Century Gothic"/>
                        </a:rPr>
                        <a:t>Objective</a:t>
                      </a:r>
                      <a:endParaRPr b="1" sz="3600" u="none" cap="none" strike="noStrike">
                        <a:solidFill>
                          <a:srgbClr val="FFFFFF"/>
                        </a:solidFill>
                        <a:latin typeface="Century Gothic"/>
                        <a:ea typeface="Century Gothic"/>
                        <a:cs typeface="Century Gothic"/>
                        <a:sym typeface="Century Gothic"/>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1"/>
                    </a:solidFill>
                  </a:tcPr>
                </a:tc>
                <a:tc>
                  <a:txBody>
                    <a:bodyPr/>
                    <a:lstStyle/>
                    <a:p>
                      <a:pPr indent="0" lvl="0" marL="0" marR="0" rtl="0" algn="ctr">
                        <a:lnSpc>
                          <a:spcPct val="115000"/>
                        </a:lnSpc>
                        <a:spcBef>
                          <a:spcPts val="0"/>
                        </a:spcBef>
                        <a:spcAft>
                          <a:spcPts val="0"/>
                        </a:spcAft>
                        <a:buClr>
                          <a:srgbClr val="000000"/>
                        </a:buClr>
                        <a:buSzPts val="3000"/>
                        <a:buFont typeface="Arial"/>
                        <a:buNone/>
                      </a:pPr>
                      <a:r>
                        <a:rPr b="1" lang="en-US" sz="3600" u="none" cap="none" strike="noStrike">
                          <a:solidFill>
                            <a:srgbClr val="FFFFFF"/>
                          </a:solidFill>
                          <a:latin typeface="Century Gothic"/>
                          <a:ea typeface="Century Gothic"/>
                          <a:cs typeface="Century Gothic"/>
                          <a:sym typeface="Century Gothic"/>
                        </a:rPr>
                        <a:t>Complete</a:t>
                      </a:r>
                      <a:endParaRPr b="1" sz="3600" u="none" cap="none" strike="noStrike">
                        <a:solidFill>
                          <a:srgbClr val="FFFFFF"/>
                        </a:solidFill>
                        <a:latin typeface="Century Gothic"/>
                        <a:ea typeface="Century Gothic"/>
                        <a:cs typeface="Century Gothic"/>
                        <a:sym typeface="Century Gothic"/>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1"/>
                    </a:solidFill>
                  </a:tcPr>
                </a:tc>
              </a:tr>
              <a:tr h="381000">
                <a:tc>
                  <a:txBody>
                    <a:bodyPr/>
                    <a:lstStyle/>
                    <a:p>
                      <a:pPr indent="0" lvl="0" marL="0" marR="0" rtl="0" algn="l">
                        <a:lnSpc>
                          <a:spcPct val="115000"/>
                        </a:lnSpc>
                        <a:spcBef>
                          <a:spcPts val="0"/>
                        </a:spcBef>
                        <a:spcAft>
                          <a:spcPts val="0"/>
                        </a:spcAft>
                        <a:buClr>
                          <a:srgbClr val="000000"/>
                        </a:buClr>
                        <a:buSzPts val="3000"/>
                        <a:buFont typeface="Arial"/>
                        <a:buNone/>
                      </a:pPr>
                      <a:r>
                        <a:rPr lang="en-US" sz="3600" u="none" cap="none" strike="noStrike">
                          <a:solidFill>
                            <a:schemeClr val="dk1"/>
                          </a:solidFill>
                          <a:latin typeface="Century Gothic"/>
                          <a:ea typeface="Century Gothic"/>
                          <a:cs typeface="Century Gothic"/>
                          <a:sym typeface="Century Gothic"/>
                        </a:rPr>
                        <a:t>Introduce the concept of geospatial visualization</a:t>
                      </a:r>
                      <a:endParaRPr sz="3600" u="none" cap="none" strike="noStrike">
                        <a:solidFill>
                          <a:schemeClr val="dk1"/>
                        </a:solidFill>
                        <a:latin typeface="Century Gothic"/>
                        <a:ea typeface="Century Gothic"/>
                        <a:cs typeface="Century Gothic"/>
                        <a:sym typeface="Century Gothic"/>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3600" u="none" cap="none" strike="noStrike">
                        <a:latin typeface="Century Gothic"/>
                        <a:ea typeface="Century Gothic"/>
                        <a:cs typeface="Century Gothic"/>
                        <a:sym typeface="Century Gothic"/>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81000">
                <a:tc>
                  <a:txBody>
                    <a:bodyPr/>
                    <a:lstStyle/>
                    <a:p>
                      <a:pPr indent="0" lvl="0" marL="0" marR="0" rtl="0" algn="l">
                        <a:lnSpc>
                          <a:spcPct val="115000"/>
                        </a:lnSpc>
                        <a:spcBef>
                          <a:spcPts val="0"/>
                        </a:spcBef>
                        <a:spcAft>
                          <a:spcPts val="0"/>
                        </a:spcAft>
                        <a:buClr>
                          <a:srgbClr val="000000"/>
                        </a:buClr>
                        <a:buSzPts val="3000"/>
                        <a:buFont typeface="Arial"/>
                        <a:buNone/>
                      </a:pPr>
                      <a:r>
                        <a:rPr lang="en-US" sz="3600" u="none" cap="none" strike="noStrike">
                          <a:solidFill>
                            <a:schemeClr val="dk1"/>
                          </a:solidFill>
                          <a:latin typeface="Century Gothic"/>
                          <a:ea typeface="Century Gothic"/>
                          <a:cs typeface="Century Gothic"/>
                          <a:sym typeface="Century Gothic"/>
                        </a:rPr>
                        <a:t>Implement geospatial visualization for given dataset</a:t>
                      </a:r>
                      <a:endParaRPr sz="3600" u="none" cap="none" strike="noStrike">
                        <a:solidFill>
                          <a:schemeClr val="dk1"/>
                        </a:solidFill>
                        <a:latin typeface="Century Gothic"/>
                        <a:ea typeface="Century Gothic"/>
                        <a:cs typeface="Century Gothic"/>
                        <a:sym typeface="Century Gothic"/>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6"/>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3600" u="none" cap="none" strike="noStrike">
                        <a:latin typeface="Century Gothic"/>
                        <a:ea typeface="Century Gothic"/>
                        <a:cs typeface="Century Gothic"/>
                        <a:sym typeface="Century Gothic"/>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6"/>
                    </a:solidFill>
                  </a:tcPr>
                </a:tc>
              </a:tr>
              <a:tr h="381000">
                <a:tc>
                  <a:txBody>
                    <a:bodyPr/>
                    <a:lstStyle/>
                    <a:p>
                      <a:pPr indent="0" lvl="0" marL="0" marR="0" rtl="0" algn="l">
                        <a:lnSpc>
                          <a:spcPct val="115000"/>
                        </a:lnSpc>
                        <a:spcBef>
                          <a:spcPts val="0"/>
                        </a:spcBef>
                        <a:spcAft>
                          <a:spcPts val="0"/>
                        </a:spcAft>
                        <a:buClr>
                          <a:srgbClr val="000000"/>
                        </a:buClr>
                        <a:buSzPts val="3000"/>
                        <a:buFont typeface="Arial"/>
                        <a:buNone/>
                      </a:pPr>
                      <a:r>
                        <a:rPr lang="en-US" sz="3600" u="none" cap="none" strike="noStrike">
                          <a:solidFill>
                            <a:schemeClr val="dk1"/>
                          </a:solidFill>
                          <a:latin typeface="Century Gothic"/>
                          <a:ea typeface="Century Gothic"/>
                          <a:cs typeface="Century Gothic"/>
                          <a:sym typeface="Century Gothic"/>
                        </a:rPr>
                        <a:t>Identify and correct errors to facilitate proper joining with geospatial data  </a:t>
                      </a:r>
                      <a:endParaRPr sz="3600" u="none" cap="none" strike="noStrike">
                        <a:solidFill>
                          <a:schemeClr val="dk1"/>
                        </a:solidFill>
                        <a:latin typeface="Century Gothic"/>
                        <a:ea typeface="Century Gothic"/>
                        <a:cs typeface="Century Gothic"/>
                        <a:sym typeface="Century Gothic"/>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261144"/>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3600" u="none" cap="none" strike="noStrike">
                        <a:latin typeface="Century Gothic"/>
                        <a:ea typeface="Century Gothic"/>
                        <a:cs typeface="Century Gothic"/>
                        <a:sym typeface="Century Gothic"/>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85775">
                <a:tc>
                  <a:txBody>
                    <a:bodyPr/>
                    <a:lstStyle/>
                    <a:p>
                      <a:pPr indent="0" lvl="0" marL="0" marR="0" rtl="0" algn="l">
                        <a:lnSpc>
                          <a:spcPct val="115000"/>
                        </a:lnSpc>
                        <a:spcBef>
                          <a:spcPts val="0"/>
                        </a:spcBef>
                        <a:spcAft>
                          <a:spcPts val="0"/>
                        </a:spcAft>
                        <a:buClr>
                          <a:srgbClr val="000000"/>
                        </a:buClr>
                        <a:buSzPts val="3000"/>
                        <a:buFont typeface="Arial"/>
                        <a:buNone/>
                      </a:pPr>
                      <a:r>
                        <a:rPr lang="en-US" sz="3600" u="none" cap="none" strike="noStrike">
                          <a:solidFill>
                            <a:srgbClr val="261144"/>
                          </a:solidFill>
                          <a:latin typeface="Century Gothic"/>
                          <a:ea typeface="Century Gothic"/>
                          <a:cs typeface="Century Gothic"/>
                          <a:sym typeface="Century Gothic"/>
                        </a:rPr>
                        <a:t>Introduce the concept of Dashboards</a:t>
                      </a:r>
                      <a:endParaRPr sz="3600" u="none" cap="none" strike="noStrike">
                        <a:solidFill>
                          <a:srgbClr val="261144"/>
                        </a:solidFill>
                        <a:latin typeface="Century Gothic"/>
                        <a:ea typeface="Century Gothic"/>
                        <a:cs typeface="Century Gothic"/>
                        <a:sym typeface="Century Gothic"/>
                      </a:endParaRPr>
                    </a:p>
                  </a:txBody>
                  <a:tcPr marT="91425" marB="91425" marR="91425" marL="91425">
                    <a:lnL cap="flat" cmpd="sng" w="9525">
                      <a:solidFill>
                        <a:srgbClr val="261144"/>
                      </a:solidFill>
                      <a:prstDash val="solid"/>
                      <a:round/>
                      <a:headEnd len="sm" w="sm" type="none"/>
                      <a:tailEnd len="sm" w="sm" type="none"/>
                    </a:lnL>
                    <a:lnR cap="flat" cmpd="sng" w="9525">
                      <a:solidFill>
                        <a:srgbClr val="261144"/>
                      </a:solidFill>
                      <a:prstDash val="solid"/>
                      <a:round/>
                      <a:headEnd len="sm" w="sm" type="none"/>
                      <a:tailEnd len="sm" w="sm" type="none"/>
                    </a:lnR>
                    <a:lnT cap="flat" cmpd="sng" w="9525">
                      <a:solidFill>
                        <a:srgbClr val="261144"/>
                      </a:solidFill>
                      <a:prstDash val="solid"/>
                      <a:round/>
                      <a:headEnd len="sm" w="sm" type="none"/>
                      <a:tailEnd len="sm" w="sm" type="none"/>
                    </a:lnT>
                    <a:lnB cap="flat" cmpd="sng" w="9525">
                      <a:solidFill>
                        <a:srgbClr val="261144"/>
                      </a:solidFill>
                      <a:prstDash val="solid"/>
                      <a:round/>
                      <a:headEnd len="sm" w="sm" type="none"/>
                      <a:tailEnd len="sm" w="sm" type="none"/>
                    </a:lnB>
                    <a:solidFill>
                      <a:srgbClr val="E2E2E2"/>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3600" u="none" cap="none" strike="noStrike">
                        <a:latin typeface="Century Gothic"/>
                        <a:ea typeface="Century Gothic"/>
                        <a:cs typeface="Century Gothic"/>
                        <a:sym typeface="Century Gothic"/>
                      </a:endParaRPr>
                    </a:p>
                  </a:txBody>
                  <a:tcPr marT="91425" marB="91425" marR="91425" marL="91425">
                    <a:lnL cap="flat" cmpd="sng" w="9525">
                      <a:solidFill>
                        <a:srgbClr val="261144"/>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2E2E2"/>
                    </a:solidFill>
                  </a:tcPr>
                </a:tc>
              </a:tr>
              <a:tr h="485775">
                <a:tc>
                  <a:txBody>
                    <a:bodyPr/>
                    <a:lstStyle/>
                    <a:p>
                      <a:pPr indent="0" lvl="0" marL="0" marR="0" rtl="0" algn="l">
                        <a:lnSpc>
                          <a:spcPct val="115000"/>
                        </a:lnSpc>
                        <a:spcBef>
                          <a:spcPts val="0"/>
                        </a:spcBef>
                        <a:spcAft>
                          <a:spcPts val="0"/>
                        </a:spcAft>
                        <a:buClr>
                          <a:srgbClr val="000000"/>
                        </a:buClr>
                        <a:buSzPts val="3000"/>
                        <a:buFont typeface="Arial"/>
                        <a:buNone/>
                      </a:pPr>
                      <a:r>
                        <a:rPr lang="en-US" sz="3600" u="none" cap="none" strike="noStrike">
                          <a:solidFill>
                            <a:srgbClr val="261144"/>
                          </a:solidFill>
                          <a:latin typeface="Century Gothic"/>
                          <a:ea typeface="Century Gothic"/>
                          <a:cs typeface="Century Gothic"/>
                          <a:sym typeface="Century Gothic"/>
                        </a:rPr>
                        <a:t>Combine previously created visualizations into Dashboard</a:t>
                      </a:r>
                      <a:endParaRPr sz="3600" u="none" cap="none" strike="noStrike">
                        <a:solidFill>
                          <a:srgbClr val="261144"/>
                        </a:solidFill>
                        <a:latin typeface="Century Gothic"/>
                        <a:ea typeface="Century Gothic"/>
                        <a:cs typeface="Century Gothic"/>
                        <a:sym typeface="Century Gothic"/>
                      </a:endParaRPr>
                    </a:p>
                  </a:txBody>
                  <a:tcPr marT="91425" marB="91425" marR="91425" marL="91425">
                    <a:lnL cap="flat" cmpd="sng" w="9525">
                      <a:solidFill>
                        <a:srgbClr val="261144"/>
                      </a:solidFill>
                      <a:prstDash val="solid"/>
                      <a:round/>
                      <a:headEnd len="sm" w="sm" type="none"/>
                      <a:tailEnd len="sm" w="sm" type="none"/>
                    </a:lnL>
                    <a:lnR cap="flat" cmpd="sng" w="9525">
                      <a:solidFill>
                        <a:srgbClr val="261144"/>
                      </a:solidFill>
                      <a:prstDash val="solid"/>
                      <a:round/>
                      <a:headEnd len="sm" w="sm" type="none"/>
                      <a:tailEnd len="sm" w="sm" type="none"/>
                    </a:lnR>
                    <a:lnT cap="flat" cmpd="sng" w="9525">
                      <a:solidFill>
                        <a:srgbClr val="261144"/>
                      </a:solidFill>
                      <a:prstDash val="solid"/>
                      <a:round/>
                      <a:headEnd len="sm" w="sm" type="none"/>
                      <a:tailEnd len="sm" w="sm" type="none"/>
                    </a:lnT>
                    <a:lnB cap="flat" cmpd="sng" w="9525">
                      <a:solidFill>
                        <a:srgbClr val="261144"/>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None/>
                      </a:pPr>
                      <a:r>
                        <a:t/>
                      </a:r>
                      <a:endParaRPr sz="3600" u="none" cap="none" strike="noStrike">
                        <a:latin typeface="Century Gothic"/>
                        <a:ea typeface="Century Gothic"/>
                        <a:cs typeface="Century Gothic"/>
                        <a:sym typeface="Century Gothic"/>
                      </a:endParaRPr>
                    </a:p>
                  </a:txBody>
                  <a:tcPr marT="91425" marB="91425" marR="91425" marL="91425">
                    <a:lnL cap="flat" cmpd="sng" w="9525">
                      <a:solidFill>
                        <a:srgbClr val="261144"/>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bl>
          </a:graphicData>
        </a:graphic>
      </p:graphicFrame>
      <p:pic>
        <p:nvPicPr>
          <p:cNvPr id="476" name="Google Shape;476;p58"/>
          <p:cNvPicPr preferRelativeResize="0"/>
          <p:nvPr/>
        </p:nvPicPr>
        <p:blipFill rotWithShape="1">
          <a:blip r:embed="rId3">
            <a:alphaModFix/>
          </a:blip>
          <a:srcRect b="0" l="0" r="0" t="0"/>
          <a:stretch/>
        </p:blipFill>
        <p:spPr>
          <a:xfrm>
            <a:off x="17170400" y="4189971"/>
            <a:ext cx="517524" cy="534775"/>
          </a:xfrm>
          <a:prstGeom prst="rect">
            <a:avLst/>
          </a:prstGeom>
          <a:noFill/>
          <a:ln>
            <a:noFill/>
          </a:ln>
        </p:spPr>
      </p:pic>
      <p:pic>
        <p:nvPicPr>
          <p:cNvPr id="477" name="Google Shape;477;p58"/>
          <p:cNvPicPr preferRelativeResize="0"/>
          <p:nvPr/>
        </p:nvPicPr>
        <p:blipFill rotWithShape="1">
          <a:blip r:embed="rId3">
            <a:alphaModFix/>
          </a:blip>
          <a:srcRect b="0" l="0" r="0" t="0"/>
          <a:stretch/>
        </p:blipFill>
        <p:spPr>
          <a:xfrm>
            <a:off x="17170400" y="5290821"/>
            <a:ext cx="517524" cy="534775"/>
          </a:xfrm>
          <a:prstGeom prst="rect">
            <a:avLst/>
          </a:prstGeom>
          <a:noFill/>
          <a:ln>
            <a:noFill/>
          </a:ln>
        </p:spPr>
      </p:pic>
      <p:pic>
        <p:nvPicPr>
          <p:cNvPr id="478" name="Google Shape;478;p58"/>
          <p:cNvPicPr preferRelativeResize="0"/>
          <p:nvPr/>
        </p:nvPicPr>
        <p:blipFill rotWithShape="1">
          <a:blip r:embed="rId3">
            <a:alphaModFix/>
          </a:blip>
          <a:srcRect b="0" l="0" r="0" t="0"/>
          <a:stretch/>
        </p:blipFill>
        <p:spPr>
          <a:xfrm>
            <a:off x="17170400" y="6659446"/>
            <a:ext cx="517524" cy="534775"/>
          </a:xfrm>
          <a:prstGeom prst="rect">
            <a:avLst/>
          </a:prstGeom>
          <a:noFill/>
          <a:ln>
            <a:noFill/>
          </a:ln>
        </p:spPr>
      </p:pic>
      <p:pic>
        <p:nvPicPr>
          <p:cNvPr id="479" name="Google Shape;479;p58"/>
          <p:cNvPicPr preferRelativeResize="0"/>
          <p:nvPr/>
        </p:nvPicPr>
        <p:blipFill rotWithShape="1">
          <a:blip r:embed="rId3">
            <a:alphaModFix/>
          </a:blip>
          <a:srcRect b="0" l="0" r="0" t="0"/>
          <a:stretch/>
        </p:blipFill>
        <p:spPr>
          <a:xfrm>
            <a:off x="17170400" y="7700796"/>
            <a:ext cx="517524" cy="534775"/>
          </a:xfrm>
          <a:prstGeom prst="rect">
            <a:avLst/>
          </a:prstGeom>
          <a:noFill/>
          <a:ln>
            <a:noFill/>
          </a:ln>
        </p:spPr>
      </p:pic>
      <p:pic>
        <p:nvPicPr>
          <p:cNvPr id="480" name="Google Shape;480;p58"/>
          <p:cNvPicPr preferRelativeResize="0"/>
          <p:nvPr/>
        </p:nvPicPr>
        <p:blipFill rotWithShape="1">
          <a:blip r:embed="rId3">
            <a:alphaModFix/>
          </a:blip>
          <a:srcRect b="0" l="0" r="0" t="0"/>
          <a:stretch/>
        </p:blipFill>
        <p:spPr>
          <a:xfrm>
            <a:off x="17170400" y="8742146"/>
            <a:ext cx="517524" cy="5347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 name="Shape 485"/>
        <p:cNvGrpSpPr/>
        <p:nvPr/>
      </p:nvGrpSpPr>
      <p:grpSpPr>
        <a:xfrm>
          <a:off x="0" y="0"/>
          <a:ext cx="0" cy="0"/>
          <a:chOff x="0" y="0"/>
          <a:chExt cx="0" cy="0"/>
        </a:xfrm>
      </p:grpSpPr>
      <p:sp>
        <p:nvSpPr>
          <p:cNvPr id="486" name="Google Shape;486;p59"/>
          <p:cNvSpPr txBox="1"/>
          <p:nvPr>
            <p:ph idx="1" type="body"/>
          </p:nvPr>
        </p:nvSpPr>
        <p:spPr>
          <a:xfrm>
            <a:off x="831198" y="3073268"/>
            <a:ext cx="22721700" cy="9110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a:solidFill>
                  <a:schemeClr val="accent5"/>
                </a:solidFill>
              </a:rPr>
              <a:t>In the past few modules, we covered:</a:t>
            </a:r>
            <a:endParaRPr/>
          </a:p>
          <a:p>
            <a:pPr indent="0" lvl="0" marL="0" rtl="0" algn="l">
              <a:lnSpc>
                <a:spcPct val="115000"/>
              </a:lnSpc>
              <a:spcBef>
                <a:spcPts val="0"/>
              </a:spcBef>
              <a:spcAft>
                <a:spcPts val="0"/>
              </a:spcAft>
              <a:buSzPts val="4200"/>
              <a:buNone/>
            </a:pPr>
            <a:r>
              <a:t/>
            </a:r>
            <a:endParaRPr/>
          </a:p>
          <a:p>
            <a:pPr indent="-457200" lvl="0" marL="457200" rtl="0" algn="l">
              <a:lnSpc>
                <a:spcPct val="115000"/>
              </a:lnSpc>
              <a:spcBef>
                <a:spcPts val="0"/>
              </a:spcBef>
              <a:spcAft>
                <a:spcPts val="0"/>
              </a:spcAft>
              <a:buSzPts val="4200"/>
              <a:buChar char="●"/>
            </a:pPr>
            <a:r>
              <a:rPr lang="en-US"/>
              <a:t>Defining geospatial visualization</a:t>
            </a:r>
            <a:endParaRPr/>
          </a:p>
          <a:p>
            <a:pPr indent="-457200" lvl="0" marL="457200" rtl="0" algn="l">
              <a:lnSpc>
                <a:spcPct val="115000"/>
              </a:lnSpc>
              <a:spcBef>
                <a:spcPts val="0"/>
              </a:spcBef>
              <a:spcAft>
                <a:spcPts val="0"/>
              </a:spcAft>
              <a:buSzPts val="4200"/>
              <a:buChar char="●"/>
            </a:pPr>
            <a:r>
              <a:rPr lang="en-US"/>
              <a:t>Generating coordinates</a:t>
            </a:r>
            <a:endParaRPr/>
          </a:p>
          <a:p>
            <a:pPr indent="-457200" lvl="0" marL="457200" rtl="0" algn="l">
              <a:lnSpc>
                <a:spcPct val="115000"/>
              </a:lnSpc>
              <a:spcBef>
                <a:spcPts val="0"/>
              </a:spcBef>
              <a:spcAft>
                <a:spcPts val="0"/>
              </a:spcAft>
              <a:buSzPts val="4200"/>
              <a:buChar char="●"/>
            </a:pPr>
            <a:r>
              <a:rPr lang="en-US"/>
              <a:t>Cleaning and fixing geospatial data</a:t>
            </a:r>
            <a:endParaRPr/>
          </a:p>
          <a:p>
            <a:pPr indent="-457200" lvl="0" marL="457200" rtl="0" algn="l">
              <a:lnSpc>
                <a:spcPct val="115000"/>
              </a:lnSpc>
              <a:spcBef>
                <a:spcPts val="0"/>
              </a:spcBef>
              <a:spcAft>
                <a:spcPts val="0"/>
              </a:spcAft>
              <a:buSzPts val="4200"/>
              <a:buChar char="●"/>
            </a:pPr>
            <a:r>
              <a:rPr lang="en-US"/>
              <a:t>Creating a final dashboard</a:t>
            </a:r>
            <a:endParaRPr/>
          </a:p>
        </p:txBody>
      </p:sp>
      <p:sp>
        <p:nvSpPr>
          <p:cNvPr id="487" name="Google Shape;487;p59"/>
          <p:cNvSpPr txBox="1"/>
          <p:nvPr>
            <p:ph type="title"/>
          </p:nvPr>
        </p:nvSpPr>
        <p:spPr>
          <a:xfrm>
            <a:off x="831198" y="1068660"/>
            <a:ext cx="22721700" cy="15270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Clr>
                <a:srgbClr val="333333"/>
              </a:buClr>
              <a:buSzPts val="9600"/>
              <a:buFont typeface="Lato Black"/>
              <a:buNone/>
            </a:pPr>
            <a:r>
              <a:rPr lang="en-US"/>
              <a:t>Congratulations!</a:t>
            </a:r>
            <a:endParaRPr/>
          </a:p>
        </p:txBody>
      </p:sp>
      <p:sp>
        <p:nvSpPr>
          <p:cNvPr id="488" name="Google Shape;488;p59"/>
          <p:cNvSpPr txBox="1"/>
          <p:nvPr>
            <p:ph idx="12" type="sldNum"/>
          </p:nvPr>
        </p:nvSpPr>
        <p:spPr>
          <a:xfrm>
            <a:off x="22593216" y="12596946"/>
            <a:ext cx="1463100" cy="7755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chemeClr val="accent1"/>
              </a:buClr>
              <a:buSzPts val="2400"/>
              <a:buFont typeface="Century Gothic"/>
              <a:buNone/>
            </a:pPr>
            <a:fld id="{00000000-1234-1234-1234-123412341234}" type="slidenum">
              <a:rPr lang="en-US"/>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 name="Shape 493"/>
        <p:cNvGrpSpPr/>
        <p:nvPr/>
      </p:nvGrpSpPr>
      <p:grpSpPr>
        <a:xfrm>
          <a:off x="0" y="0"/>
          <a:ext cx="0" cy="0"/>
          <a:chOff x="0" y="0"/>
          <a:chExt cx="0" cy="0"/>
        </a:xfrm>
      </p:grpSpPr>
      <p:sp>
        <p:nvSpPr>
          <p:cNvPr id="494" name="Google Shape;494;p60"/>
          <p:cNvSpPr txBox="1"/>
          <p:nvPr>
            <p:ph type="title"/>
          </p:nvPr>
        </p:nvSpPr>
        <p:spPr>
          <a:xfrm>
            <a:off x="1819152" y="5855656"/>
            <a:ext cx="17075100" cy="1550100"/>
          </a:xfrm>
          <a:prstGeom prst="rect">
            <a:avLst/>
          </a:prstGeom>
          <a:noFill/>
          <a:ln>
            <a:noFill/>
          </a:ln>
        </p:spPr>
        <p:txBody>
          <a:bodyPr anchorCtr="0" anchor="t" bIns="182850" lIns="182850" spcFirstLastPara="1" rIns="182850" wrap="square" tIns="182850">
            <a:noAutofit/>
          </a:bodyPr>
          <a:lstStyle/>
          <a:p>
            <a:pPr indent="0" lvl="0" marL="0" rtl="0" algn="l">
              <a:lnSpc>
                <a:spcPct val="100000"/>
              </a:lnSpc>
              <a:spcBef>
                <a:spcPts val="0"/>
              </a:spcBef>
              <a:spcAft>
                <a:spcPts val="0"/>
              </a:spcAft>
              <a:buSzPts val="5600"/>
              <a:buNone/>
            </a:pPr>
            <a:r>
              <a:rPr lang="en-US"/>
              <a:t>End of Part 12</a:t>
            </a:r>
            <a:endParaRPr/>
          </a:p>
        </p:txBody>
      </p:sp>
      <p:sp>
        <p:nvSpPr>
          <p:cNvPr id="495" name="Google Shape;495;p60"/>
          <p:cNvSpPr txBox="1"/>
          <p:nvPr>
            <p:ph idx="1" type="subTitle"/>
          </p:nvPr>
        </p:nvSpPr>
        <p:spPr>
          <a:xfrm>
            <a:off x="1819152" y="7887640"/>
            <a:ext cx="8774400" cy="1311000"/>
          </a:xfrm>
          <a:prstGeom prst="rect">
            <a:avLst/>
          </a:prstGeom>
          <a:noFill/>
          <a:ln>
            <a:noFill/>
          </a:ln>
        </p:spPr>
        <p:txBody>
          <a:bodyPr anchorCtr="0" anchor="t" bIns="182850" lIns="182850" spcFirstLastPara="1" rIns="182850" wrap="square" tIns="182850">
            <a:noAutofit/>
          </a:bodyPr>
          <a:lstStyle/>
          <a:p>
            <a:pPr indent="0" lvl="0" marL="0" rtl="0" algn="l">
              <a:lnSpc>
                <a:spcPct val="115000"/>
              </a:lnSpc>
              <a:spcBef>
                <a:spcPts val="0"/>
              </a:spcBef>
              <a:spcAft>
                <a:spcPts val="0"/>
              </a:spcAft>
              <a:buSzPts val="2800"/>
              <a:buNone/>
            </a:pPr>
            <a:r>
              <a:t/>
            </a:r>
            <a:endParaRPr/>
          </a:p>
        </p:txBody>
      </p:sp>
      <p:sp>
        <p:nvSpPr>
          <p:cNvPr id="496" name="Google Shape;496;p60"/>
          <p:cNvSpPr txBox="1"/>
          <p:nvPr>
            <p:ph idx="12" type="sldNum"/>
          </p:nvPr>
        </p:nvSpPr>
        <p:spPr>
          <a:xfrm>
            <a:off x="22593216" y="12596946"/>
            <a:ext cx="1463100" cy="7755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2400"/>
              <a:buNone/>
            </a:pPr>
            <a:fld id="{00000000-1234-1234-1234-123412341234}" type="slidenum">
              <a:rPr lang="en-US"/>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0" name="Shape 500"/>
        <p:cNvGrpSpPr/>
        <p:nvPr/>
      </p:nvGrpSpPr>
      <p:grpSpPr>
        <a:xfrm>
          <a:off x="0" y="0"/>
          <a:ext cx="0" cy="0"/>
          <a:chOff x="0" y="0"/>
          <a:chExt cx="0" cy="0"/>
        </a:xfrm>
      </p:grpSpPr>
      <p:sp>
        <p:nvSpPr>
          <p:cNvPr id="501" name="Google Shape;501;p61"/>
          <p:cNvSpPr txBox="1"/>
          <p:nvPr>
            <p:ph type="title"/>
          </p:nvPr>
        </p:nvSpPr>
        <p:spPr>
          <a:xfrm>
            <a:off x="2323050" y="7795250"/>
            <a:ext cx="9351600" cy="3449400"/>
          </a:xfrm>
          <a:prstGeom prst="rect">
            <a:avLst/>
          </a:prstGeom>
          <a:noFill/>
          <a:ln>
            <a:noFill/>
          </a:ln>
        </p:spPr>
        <p:txBody>
          <a:bodyPr anchorCtr="0" anchor="t" bIns="182850" lIns="182850" spcFirstLastPara="1" rIns="182850" wrap="square" tIns="182850">
            <a:normAutofit/>
          </a:bodyPr>
          <a:lstStyle/>
          <a:p>
            <a:pPr indent="0" lvl="0" marL="0" rtl="0" algn="ctr">
              <a:lnSpc>
                <a:spcPct val="100000"/>
              </a:lnSpc>
              <a:spcBef>
                <a:spcPts val="0"/>
              </a:spcBef>
              <a:spcAft>
                <a:spcPts val="0"/>
              </a:spcAft>
              <a:buSzPts val="6200"/>
              <a:buNone/>
            </a:pPr>
            <a:r>
              <a:rPr lang="en-US"/>
              <a:t>Congratulations!</a:t>
            </a:r>
            <a:endParaRPr b="0" sz="2800">
              <a:solidFill>
                <a:srgbClr val="000000"/>
              </a:solidFill>
              <a:latin typeface="Arial"/>
              <a:ea typeface="Arial"/>
              <a:cs typeface="Arial"/>
              <a:sym typeface="Arial"/>
            </a:endParaRPr>
          </a:p>
          <a:p>
            <a:pPr indent="0" lvl="0" marL="0" rtl="0" algn="l">
              <a:lnSpc>
                <a:spcPct val="100000"/>
              </a:lnSpc>
              <a:spcBef>
                <a:spcPts val="0"/>
              </a:spcBef>
              <a:spcAft>
                <a:spcPts val="0"/>
              </a:spcAft>
              <a:buSzPts val="6200"/>
              <a:buNone/>
            </a:pPr>
            <a:br>
              <a:rPr lang="en-US"/>
            </a:br>
            <a:endParaRPr/>
          </a:p>
        </p:txBody>
      </p:sp>
      <p:sp>
        <p:nvSpPr>
          <p:cNvPr id="502" name="Google Shape;502;p61"/>
          <p:cNvSpPr txBox="1"/>
          <p:nvPr>
            <p:ph idx="12" type="sldNum"/>
          </p:nvPr>
        </p:nvSpPr>
        <p:spPr>
          <a:xfrm>
            <a:off x="45186432" y="25193892"/>
            <a:ext cx="2926200" cy="1551000"/>
          </a:xfrm>
          <a:prstGeom prst="rect">
            <a:avLst/>
          </a:prstGeom>
          <a:noFill/>
          <a:ln>
            <a:noFill/>
          </a:ln>
        </p:spPr>
        <p:txBody>
          <a:bodyPr anchorCtr="0" anchor="ctr" bIns="182850" lIns="182850" spcFirstLastPara="1" rIns="182850" wrap="square" tIns="182850">
            <a:normAutofit/>
          </a:bodyPr>
          <a:lstStyle/>
          <a:p>
            <a:pPr indent="0" lvl="0" marL="0" rtl="0" algn="r">
              <a:spcBef>
                <a:spcPts val="0"/>
              </a:spcBef>
              <a:spcAft>
                <a:spcPts val="0"/>
              </a:spcAft>
              <a:buClr>
                <a:schemeClr val="accent1"/>
              </a:buClr>
              <a:buSzPts val="2400"/>
              <a:buFont typeface="Century Gothic"/>
              <a:buNone/>
            </a:pPr>
            <a:fld id="{00000000-1234-1234-1234-123412341234}" type="slidenum">
              <a:rPr lang="en-US"/>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40"/>
          <p:cNvSpPr txBox="1"/>
          <p:nvPr>
            <p:ph type="title"/>
          </p:nvPr>
        </p:nvSpPr>
        <p:spPr>
          <a:xfrm>
            <a:off x="831198" y="1068660"/>
            <a:ext cx="22721700" cy="15270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9600"/>
              <a:buNone/>
            </a:pPr>
            <a:r>
              <a:rPr lang="en-US"/>
              <a:t>Module completion checklist</a:t>
            </a:r>
            <a:endParaRPr/>
          </a:p>
        </p:txBody>
      </p:sp>
      <p:sp>
        <p:nvSpPr>
          <p:cNvPr id="287" name="Google Shape;287;p40"/>
          <p:cNvSpPr txBox="1"/>
          <p:nvPr>
            <p:ph idx="12" type="sldNum"/>
          </p:nvPr>
        </p:nvSpPr>
        <p:spPr>
          <a:xfrm>
            <a:off x="22593216" y="12596946"/>
            <a:ext cx="1463100" cy="7755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chemeClr val="accent1"/>
              </a:buClr>
              <a:buSzPts val="2400"/>
              <a:buFont typeface="Century Gothic"/>
              <a:buNone/>
            </a:pPr>
            <a:fld id="{00000000-1234-1234-1234-123412341234}" type="slidenum">
              <a:rPr lang="en-US"/>
              <a:t>‹#›</a:t>
            </a:fld>
            <a:endParaRPr/>
          </a:p>
        </p:txBody>
      </p:sp>
      <p:graphicFrame>
        <p:nvGraphicFramePr>
          <p:cNvPr id="288" name="Google Shape;288;p40"/>
          <p:cNvGraphicFramePr/>
          <p:nvPr/>
        </p:nvGraphicFramePr>
        <p:xfrm>
          <a:off x="3996250" y="3403600"/>
          <a:ext cx="3000000" cy="3000000"/>
        </p:xfrm>
        <a:graphic>
          <a:graphicData uri="http://schemas.openxmlformats.org/drawingml/2006/table">
            <a:tbl>
              <a:tblPr>
                <a:noFill/>
                <a:tableStyleId>{EEF6C500-B220-4A36-B47C-2097B7C3175C}</a:tableStyleId>
              </a:tblPr>
              <a:tblGrid>
                <a:gridCol w="11225350"/>
                <a:gridCol w="4585100"/>
              </a:tblGrid>
              <a:tr h="476250">
                <a:tc>
                  <a:txBody>
                    <a:bodyPr/>
                    <a:lstStyle/>
                    <a:p>
                      <a:pPr indent="0" lvl="0" marL="0" marR="0" rtl="0" algn="ctr">
                        <a:lnSpc>
                          <a:spcPct val="115000"/>
                        </a:lnSpc>
                        <a:spcBef>
                          <a:spcPts val="0"/>
                        </a:spcBef>
                        <a:spcAft>
                          <a:spcPts val="0"/>
                        </a:spcAft>
                        <a:buClr>
                          <a:srgbClr val="000000"/>
                        </a:buClr>
                        <a:buSzPts val="3000"/>
                        <a:buFont typeface="Arial"/>
                        <a:buNone/>
                      </a:pPr>
                      <a:r>
                        <a:rPr b="1" lang="en-US" sz="3600" u="none" cap="none" strike="noStrike">
                          <a:solidFill>
                            <a:srgbClr val="FFFFFF"/>
                          </a:solidFill>
                          <a:latin typeface="Century Gothic"/>
                          <a:ea typeface="Century Gothic"/>
                          <a:cs typeface="Century Gothic"/>
                          <a:sym typeface="Century Gothic"/>
                        </a:rPr>
                        <a:t>Objective</a:t>
                      </a:r>
                      <a:endParaRPr b="1" sz="3600" u="none" cap="none" strike="noStrike">
                        <a:solidFill>
                          <a:srgbClr val="FFFFFF"/>
                        </a:solidFill>
                        <a:latin typeface="Century Gothic"/>
                        <a:ea typeface="Century Gothic"/>
                        <a:cs typeface="Century Gothic"/>
                        <a:sym typeface="Century Gothic"/>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1"/>
                    </a:solidFill>
                  </a:tcPr>
                </a:tc>
                <a:tc>
                  <a:txBody>
                    <a:bodyPr/>
                    <a:lstStyle/>
                    <a:p>
                      <a:pPr indent="0" lvl="0" marL="0" marR="0" rtl="0" algn="ctr">
                        <a:lnSpc>
                          <a:spcPct val="115000"/>
                        </a:lnSpc>
                        <a:spcBef>
                          <a:spcPts val="0"/>
                        </a:spcBef>
                        <a:spcAft>
                          <a:spcPts val="0"/>
                        </a:spcAft>
                        <a:buClr>
                          <a:srgbClr val="000000"/>
                        </a:buClr>
                        <a:buSzPts val="3000"/>
                        <a:buFont typeface="Arial"/>
                        <a:buNone/>
                      </a:pPr>
                      <a:r>
                        <a:rPr b="1" lang="en-US" sz="3600" u="none" cap="none" strike="noStrike">
                          <a:solidFill>
                            <a:srgbClr val="FFFFFF"/>
                          </a:solidFill>
                          <a:latin typeface="Century Gothic"/>
                          <a:ea typeface="Century Gothic"/>
                          <a:cs typeface="Century Gothic"/>
                          <a:sym typeface="Century Gothic"/>
                        </a:rPr>
                        <a:t>Complete</a:t>
                      </a:r>
                      <a:endParaRPr b="1" sz="3600" u="none" cap="none" strike="noStrike">
                        <a:solidFill>
                          <a:srgbClr val="FFFFFF"/>
                        </a:solidFill>
                        <a:latin typeface="Century Gothic"/>
                        <a:ea typeface="Century Gothic"/>
                        <a:cs typeface="Century Gothic"/>
                        <a:sym typeface="Century Gothic"/>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1"/>
                    </a:solidFill>
                  </a:tcPr>
                </a:tc>
              </a:tr>
              <a:tr h="381000">
                <a:tc>
                  <a:txBody>
                    <a:bodyPr/>
                    <a:lstStyle/>
                    <a:p>
                      <a:pPr indent="0" lvl="0" marL="0" marR="0" rtl="0" algn="l">
                        <a:lnSpc>
                          <a:spcPct val="115000"/>
                        </a:lnSpc>
                        <a:spcBef>
                          <a:spcPts val="0"/>
                        </a:spcBef>
                        <a:spcAft>
                          <a:spcPts val="0"/>
                        </a:spcAft>
                        <a:buClr>
                          <a:srgbClr val="000000"/>
                        </a:buClr>
                        <a:buSzPts val="3000"/>
                        <a:buFont typeface="Arial"/>
                        <a:buNone/>
                      </a:pPr>
                      <a:r>
                        <a:rPr lang="en-US" sz="3600" u="none" cap="none" strike="noStrike">
                          <a:solidFill>
                            <a:schemeClr val="dk1"/>
                          </a:solidFill>
                          <a:latin typeface="Century Gothic"/>
                          <a:ea typeface="Century Gothic"/>
                          <a:cs typeface="Century Gothic"/>
                          <a:sym typeface="Century Gothic"/>
                        </a:rPr>
                        <a:t>Introduce the concept of geospatial visualization</a:t>
                      </a:r>
                      <a:endParaRPr sz="3600" u="none" cap="none" strike="noStrike">
                        <a:solidFill>
                          <a:schemeClr val="dk1"/>
                        </a:solidFill>
                        <a:latin typeface="Century Gothic"/>
                        <a:ea typeface="Century Gothic"/>
                        <a:cs typeface="Century Gothic"/>
                        <a:sym typeface="Century Gothic"/>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3600" u="none" cap="none" strike="noStrike">
                        <a:latin typeface="Century Gothic"/>
                        <a:ea typeface="Century Gothic"/>
                        <a:cs typeface="Century Gothic"/>
                        <a:sym typeface="Century Gothic"/>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81000">
                <a:tc>
                  <a:txBody>
                    <a:bodyPr/>
                    <a:lstStyle/>
                    <a:p>
                      <a:pPr indent="0" lvl="0" marL="0" marR="0" rtl="0" algn="l">
                        <a:lnSpc>
                          <a:spcPct val="115000"/>
                        </a:lnSpc>
                        <a:spcBef>
                          <a:spcPts val="0"/>
                        </a:spcBef>
                        <a:spcAft>
                          <a:spcPts val="0"/>
                        </a:spcAft>
                        <a:buClr>
                          <a:srgbClr val="000000"/>
                        </a:buClr>
                        <a:buSzPts val="3000"/>
                        <a:buFont typeface="Arial"/>
                        <a:buNone/>
                      </a:pPr>
                      <a:r>
                        <a:rPr lang="en-US" sz="3600" u="none" cap="none" strike="noStrike">
                          <a:solidFill>
                            <a:schemeClr val="dk1"/>
                          </a:solidFill>
                          <a:latin typeface="Century Gothic"/>
                          <a:ea typeface="Century Gothic"/>
                          <a:cs typeface="Century Gothic"/>
                          <a:sym typeface="Century Gothic"/>
                        </a:rPr>
                        <a:t>Implement geospatial visualization for given dataset</a:t>
                      </a:r>
                      <a:endParaRPr sz="3600" u="none" cap="none" strike="noStrike">
                        <a:solidFill>
                          <a:schemeClr val="dk1"/>
                        </a:solidFill>
                        <a:latin typeface="Century Gothic"/>
                        <a:ea typeface="Century Gothic"/>
                        <a:cs typeface="Century Gothic"/>
                        <a:sym typeface="Century Gothic"/>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6"/>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3600" u="none" cap="none" strike="noStrike">
                        <a:latin typeface="Century Gothic"/>
                        <a:ea typeface="Century Gothic"/>
                        <a:cs typeface="Century Gothic"/>
                        <a:sym typeface="Century Gothic"/>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6"/>
                    </a:solidFill>
                  </a:tcPr>
                </a:tc>
              </a:tr>
              <a:tr h="381000">
                <a:tc>
                  <a:txBody>
                    <a:bodyPr/>
                    <a:lstStyle/>
                    <a:p>
                      <a:pPr indent="0" lvl="0" marL="0" marR="0" rtl="0" algn="l">
                        <a:lnSpc>
                          <a:spcPct val="115000"/>
                        </a:lnSpc>
                        <a:spcBef>
                          <a:spcPts val="0"/>
                        </a:spcBef>
                        <a:spcAft>
                          <a:spcPts val="0"/>
                        </a:spcAft>
                        <a:buClr>
                          <a:srgbClr val="000000"/>
                        </a:buClr>
                        <a:buSzPts val="3000"/>
                        <a:buFont typeface="Arial"/>
                        <a:buNone/>
                      </a:pPr>
                      <a:r>
                        <a:rPr lang="en-US" sz="3600" u="none" cap="none" strike="noStrike">
                          <a:solidFill>
                            <a:schemeClr val="dk1"/>
                          </a:solidFill>
                          <a:latin typeface="Century Gothic"/>
                          <a:ea typeface="Century Gothic"/>
                          <a:cs typeface="Century Gothic"/>
                          <a:sym typeface="Century Gothic"/>
                        </a:rPr>
                        <a:t>Identify and correct errors to facilitate proper joining with geospatial data  </a:t>
                      </a:r>
                      <a:endParaRPr sz="3600" u="none" cap="none" strike="noStrike">
                        <a:solidFill>
                          <a:schemeClr val="dk1"/>
                        </a:solidFill>
                        <a:latin typeface="Century Gothic"/>
                        <a:ea typeface="Century Gothic"/>
                        <a:cs typeface="Century Gothic"/>
                        <a:sym typeface="Century Gothic"/>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261144"/>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3600" u="none" cap="none" strike="noStrike">
                        <a:latin typeface="Century Gothic"/>
                        <a:ea typeface="Century Gothic"/>
                        <a:cs typeface="Century Gothic"/>
                        <a:sym typeface="Century Gothic"/>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85775">
                <a:tc>
                  <a:txBody>
                    <a:bodyPr/>
                    <a:lstStyle/>
                    <a:p>
                      <a:pPr indent="0" lvl="0" marL="0" marR="0" rtl="0" algn="l">
                        <a:lnSpc>
                          <a:spcPct val="115000"/>
                        </a:lnSpc>
                        <a:spcBef>
                          <a:spcPts val="0"/>
                        </a:spcBef>
                        <a:spcAft>
                          <a:spcPts val="0"/>
                        </a:spcAft>
                        <a:buClr>
                          <a:srgbClr val="000000"/>
                        </a:buClr>
                        <a:buSzPts val="3000"/>
                        <a:buFont typeface="Arial"/>
                        <a:buNone/>
                      </a:pPr>
                      <a:r>
                        <a:rPr lang="en-US" sz="3600" u="none" cap="none" strike="noStrike">
                          <a:solidFill>
                            <a:srgbClr val="261144"/>
                          </a:solidFill>
                          <a:latin typeface="Century Gothic"/>
                          <a:ea typeface="Century Gothic"/>
                          <a:cs typeface="Century Gothic"/>
                          <a:sym typeface="Century Gothic"/>
                        </a:rPr>
                        <a:t>Introduce the concept of Dashboards</a:t>
                      </a:r>
                      <a:endParaRPr sz="3600" u="none" cap="none" strike="noStrike">
                        <a:solidFill>
                          <a:srgbClr val="261144"/>
                        </a:solidFill>
                        <a:latin typeface="Century Gothic"/>
                        <a:ea typeface="Century Gothic"/>
                        <a:cs typeface="Century Gothic"/>
                        <a:sym typeface="Century Gothic"/>
                      </a:endParaRPr>
                    </a:p>
                  </a:txBody>
                  <a:tcPr marT="91425" marB="91425" marR="91425" marL="91425">
                    <a:lnL cap="flat" cmpd="sng" w="9525">
                      <a:solidFill>
                        <a:srgbClr val="261144"/>
                      </a:solidFill>
                      <a:prstDash val="solid"/>
                      <a:round/>
                      <a:headEnd len="sm" w="sm" type="none"/>
                      <a:tailEnd len="sm" w="sm" type="none"/>
                    </a:lnL>
                    <a:lnR cap="flat" cmpd="sng" w="9525">
                      <a:solidFill>
                        <a:srgbClr val="261144"/>
                      </a:solidFill>
                      <a:prstDash val="solid"/>
                      <a:round/>
                      <a:headEnd len="sm" w="sm" type="none"/>
                      <a:tailEnd len="sm" w="sm" type="none"/>
                    </a:lnR>
                    <a:lnT cap="flat" cmpd="sng" w="9525">
                      <a:solidFill>
                        <a:srgbClr val="261144"/>
                      </a:solidFill>
                      <a:prstDash val="solid"/>
                      <a:round/>
                      <a:headEnd len="sm" w="sm" type="none"/>
                      <a:tailEnd len="sm" w="sm" type="none"/>
                    </a:lnT>
                    <a:lnB cap="flat" cmpd="sng" w="9525">
                      <a:solidFill>
                        <a:srgbClr val="261144"/>
                      </a:solidFill>
                      <a:prstDash val="solid"/>
                      <a:round/>
                      <a:headEnd len="sm" w="sm" type="none"/>
                      <a:tailEnd len="sm" w="sm" type="none"/>
                    </a:lnB>
                    <a:solidFill>
                      <a:srgbClr val="E2E2E2"/>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3600" u="none" cap="none" strike="noStrike">
                        <a:latin typeface="Century Gothic"/>
                        <a:ea typeface="Century Gothic"/>
                        <a:cs typeface="Century Gothic"/>
                        <a:sym typeface="Century Gothic"/>
                      </a:endParaRPr>
                    </a:p>
                  </a:txBody>
                  <a:tcPr marT="91425" marB="91425" marR="91425" marL="91425">
                    <a:lnL cap="flat" cmpd="sng" w="9525">
                      <a:solidFill>
                        <a:srgbClr val="261144"/>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2E2E2"/>
                    </a:solidFill>
                  </a:tcPr>
                </a:tc>
              </a:tr>
              <a:tr h="485775">
                <a:tc>
                  <a:txBody>
                    <a:bodyPr/>
                    <a:lstStyle/>
                    <a:p>
                      <a:pPr indent="0" lvl="0" marL="0" marR="0" rtl="0" algn="l">
                        <a:lnSpc>
                          <a:spcPct val="115000"/>
                        </a:lnSpc>
                        <a:spcBef>
                          <a:spcPts val="0"/>
                        </a:spcBef>
                        <a:spcAft>
                          <a:spcPts val="0"/>
                        </a:spcAft>
                        <a:buClr>
                          <a:srgbClr val="000000"/>
                        </a:buClr>
                        <a:buSzPts val="3000"/>
                        <a:buFont typeface="Arial"/>
                        <a:buNone/>
                      </a:pPr>
                      <a:r>
                        <a:rPr lang="en-US" sz="3600" u="none" cap="none" strike="noStrike">
                          <a:solidFill>
                            <a:srgbClr val="261144"/>
                          </a:solidFill>
                          <a:latin typeface="Century Gothic"/>
                          <a:ea typeface="Century Gothic"/>
                          <a:cs typeface="Century Gothic"/>
                          <a:sym typeface="Century Gothic"/>
                        </a:rPr>
                        <a:t>Combine previously created visualizations into Dashboard</a:t>
                      </a:r>
                      <a:endParaRPr sz="3600" u="none" cap="none" strike="noStrike">
                        <a:solidFill>
                          <a:srgbClr val="261144"/>
                        </a:solidFill>
                        <a:latin typeface="Century Gothic"/>
                        <a:ea typeface="Century Gothic"/>
                        <a:cs typeface="Century Gothic"/>
                        <a:sym typeface="Century Gothic"/>
                      </a:endParaRPr>
                    </a:p>
                  </a:txBody>
                  <a:tcPr marT="91425" marB="91425" marR="91425" marL="91425">
                    <a:lnL cap="flat" cmpd="sng" w="9525">
                      <a:solidFill>
                        <a:srgbClr val="261144"/>
                      </a:solidFill>
                      <a:prstDash val="solid"/>
                      <a:round/>
                      <a:headEnd len="sm" w="sm" type="none"/>
                      <a:tailEnd len="sm" w="sm" type="none"/>
                    </a:lnL>
                    <a:lnR cap="flat" cmpd="sng" w="9525">
                      <a:solidFill>
                        <a:srgbClr val="261144"/>
                      </a:solidFill>
                      <a:prstDash val="solid"/>
                      <a:round/>
                      <a:headEnd len="sm" w="sm" type="none"/>
                      <a:tailEnd len="sm" w="sm" type="none"/>
                    </a:lnR>
                    <a:lnT cap="flat" cmpd="sng" w="9525">
                      <a:solidFill>
                        <a:srgbClr val="261144"/>
                      </a:solidFill>
                      <a:prstDash val="solid"/>
                      <a:round/>
                      <a:headEnd len="sm" w="sm" type="none"/>
                      <a:tailEnd len="sm" w="sm" type="none"/>
                    </a:lnT>
                    <a:lnB cap="flat" cmpd="sng" w="9525">
                      <a:solidFill>
                        <a:srgbClr val="261144"/>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None/>
                      </a:pPr>
                      <a:r>
                        <a:t/>
                      </a:r>
                      <a:endParaRPr sz="3600" u="none" cap="none" strike="noStrike">
                        <a:latin typeface="Century Gothic"/>
                        <a:ea typeface="Century Gothic"/>
                        <a:cs typeface="Century Gothic"/>
                        <a:sym typeface="Century Gothic"/>
                      </a:endParaRPr>
                    </a:p>
                  </a:txBody>
                  <a:tcPr marT="91425" marB="91425" marR="91425" marL="91425">
                    <a:lnL cap="flat" cmpd="sng" w="9525">
                      <a:solidFill>
                        <a:srgbClr val="261144"/>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bl>
          </a:graphicData>
        </a:graphic>
      </p:graphicFrame>
      <p:pic>
        <p:nvPicPr>
          <p:cNvPr id="289" name="Google Shape;289;p40"/>
          <p:cNvPicPr preferRelativeResize="0"/>
          <p:nvPr/>
        </p:nvPicPr>
        <p:blipFill rotWithShape="1">
          <a:blip r:embed="rId3">
            <a:alphaModFix/>
          </a:blip>
          <a:srcRect b="0" l="0" r="0" t="0"/>
          <a:stretch/>
        </p:blipFill>
        <p:spPr>
          <a:xfrm>
            <a:off x="17170400" y="4189971"/>
            <a:ext cx="517524" cy="534775"/>
          </a:xfrm>
          <a:prstGeom prst="rect">
            <a:avLst/>
          </a:prstGeom>
          <a:noFill/>
          <a:ln>
            <a:noFill/>
          </a:ln>
        </p:spPr>
      </p:pic>
      <p:pic>
        <p:nvPicPr>
          <p:cNvPr id="290" name="Google Shape;290;p40"/>
          <p:cNvPicPr preferRelativeResize="0"/>
          <p:nvPr/>
        </p:nvPicPr>
        <p:blipFill rotWithShape="1">
          <a:blip r:embed="rId3">
            <a:alphaModFix/>
          </a:blip>
          <a:srcRect b="0" l="0" r="0" t="0"/>
          <a:stretch/>
        </p:blipFill>
        <p:spPr>
          <a:xfrm>
            <a:off x="17170400" y="5290821"/>
            <a:ext cx="517524" cy="534775"/>
          </a:xfrm>
          <a:prstGeom prst="rect">
            <a:avLst/>
          </a:prstGeom>
          <a:noFill/>
          <a:ln>
            <a:noFill/>
          </a:ln>
        </p:spPr>
      </p:pic>
      <p:pic>
        <p:nvPicPr>
          <p:cNvPr id="291" name="Google Shape;291;p40"/>
          <p:cNvPicPr preferRelativeResize="0"/>
          <p:nvPr/>
        </p:nvPicPr>
        <p:blipFill rotWithShape="1">
          <a:blip r:embed="rId3">
            <a:alphaModFix/>
          </a:blip>
          <a:srcRect b="0" l="0" r="0" t="0"/>
          <a:stretch/>
        </p:blipFill>
        <p:spPr>
          <a:xfrm>
            <a:off x="17170400" y="6659446"/>
            <a:ext cx="517524" cy="5347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41"/>
          <p:cNvSpPr txBox="1"/>
          <p:nvPr>
            <p:ph idx="1" type="body"/>
          </p:nvPr>
        </p:nvSpPr>
        <p:spPr>
          <a:xfrm>
            <a:off x="831200" y="3073275"/>
            <a:ext cx="9063000" cy="9110100"/>
          </a:xfrm>
          <a:prstGeom prst="rect">
            <a:avLst/>
          </a:prstGeom>
          <a:noFill/>
          <a:ln>
            <a:noFill/>
          </a:ln>
        </p:spPr>
        <p:txBody>
          <a:bodyPr anchorCtr="0" anchor="t" bIns="45700" lIns="91425" spcFirstLastPara="1" rIns="91425" wrap="square" tIns="45700">
            <a:normAutofit/>
          </a:bodyPr>
          <a:lstStyle/>
          <a:p>
            <a:pPr indent="-457200" lvl="0" marL="457200" rtl="0" algn="l">
              <a:lnSpc>
                <a:spcPct val="115000"/>
              </a:lnSpc>
              <a:spcBef>
                <a:spcPts val="0"/>
              </a:spcBef>
              <a:spcAft>
                <a:spcPts val="0"/>
              </a:spcAft>
              <a:buSzPts val="4200"/>
              <a:buChar char="●"/>
            </a:pPr>
            <a:r>
              <a:rPr lang="en-US"/>
              <a:t>A </a:t>
            </a:r>
            <a:r>
              <a:rPr b="1" lang="en-US"/>
              <a:t>dashboard</a:t>
            </a:r>
            <a:r>
              <a:rPr lang="en-US"/>
              <a:t> is a panel with a group of objects with a common theme.</a:t>
            </a:r>
            <a:endParaRPr/>
          </a:p>
          <a:p>
            <a:pPr indent="0" lvl="0" marL="914400" rtl="0" algn="l">
              <a:lnSpc>
                <a:spcPct val="115000"/>
              </a:lnSpc>
              <a:spcBef>
                <a:spcPts val="0"/>
              </a:spcBef>
              <a:spcAft>
                <a:spcPts val="0"/>
              </a:spcAft>
              <a:buSzPts val="4200"/>
              <a:buNone/>
            </a:pPr>
            <a:r>
              <a:t/>
            </a:r>
            <a:endParaRPr/>
          </a:p>
          <a:p>
            <a:pPr indent="-457200" lvl="0" marL="457200" rtl="0" algn="l">
              <a:lnSpc>
                <a:spcPct val="115000"/>
              </a:lnSpc>
              <a:spcBef>
                <a:spcPts val="960"/>
              </a:spcBef>
              <a:spcAft>
                <a:spcPts val="0"/>
              </a:spcAft>
              <a:buSzPts val="4200"/>
              <a:buChar char="●"/>
            </a:pPr>
            <a:r>
              <a:rPr lang="en-US"/>
              <a:t>A </a:t>
            </a:r>
            <a:r>
              <a:rPr b="1" lang="en-US"/>
              <a:t>story</a:t>
            </a:r>
            <a:r>
              <a:rPr lang="en-US"/>
              <a:t> is a linear plot of related dashboards.</a:t>
            </a:r>
            <a:endParaRPr/>
          </a:p>
          <a:p>
            <a:pPr indent="0" lvl="0" marL="457200" rtl="0" algn="l">
              <a:lnSpc>
                <a:spcPct val="115000"/>
              </a:lnSpc>
              <a:spcBef>
                <a:spcPts val="960"/>
              </a:spcBef>
              <a:spcAft>
                <a:spcPts val="0"/>
              </a:spcAft>
              <a:buSzPts val="4200"/>
              <a:buNone/>
            </a:pPr>
            <a:r>
              <a:t/>
            </a:r>
            <a:endParaRPr/>
          </a:p>
          <a:p>
            <a:pPr indent="-457200" lvl="0" marL="457200" rtl="0" algn="l">
              <a:lnSpc>
                <a:spcPct val="115000"/>
              </a:lnSpc>
              <a:spcBef>
                <a:spcPts val="960"/>
              </a:spcBef>
              <a:spcAft>
                <a:spcPts val="0"/>
              </a:spcAft>
              <a:buSzPts val="4200"/>
              <a:buChar char="●"/>
            </a:pPr>
            <a:r>
              <a:rPr lang="en-US"/>
              <a:t>Interactive and multi-part.</a:t>
            </a:r>
            <a:endParaRPr/>
          </a:p>
          <a:p>
            <a:pPr indent="0" lvl="0" marL="457200" rtl="0" algn="l">
              <a:lnSpc>
                <a:spcPct val="115000"/>
              </a:lnSpc>
              <a:spcBef>
                <a:spcPts val="960"/>
              </a:spcBef>
              <a:spcAft>
                <a:spcPts val="0"/>
              </a:spcAft>
              <a:buSzPts val="4200"/>
              <a:buNone/>
            </a:pPr>
            <a:r>
              <a:t/>
            </a:r>
            <a:endParaRPr/>
          </a:p>
          <a:p>
            <a:pPr indent="-457200" lvl="0" marL="457200" rtl="0" algn="l">
              <a:lnSpc>
                <a:spcPct val="115000"/>
              </a:lnSpc>
              <a:spcBef>
                <a:spcPts val="960"/>
              </a:spcBef>
              <a:spcAft>
                <a:spcPts val="0"/>
              </a:spcAft>
              <a:buSzPts val="4200"/>
              <a:buChar char="●"/>
            </a:pPr>
            <a:r>
              <a:rPr lang="en-US"/>
              <a:t>Size and shape can be customized.</a:t>
            </a:r>
            <a:endParaRPr/>
          </a:p>
        </p:txBody>
      </p:sp>
      <p:sp>
        <p:nvSpPr>
          <p:cNvPr id="298" name="Google Shape;298;p41"/>
          <p:cNvSpPr txBox="1"/>
          <p:nvPr>
            <p:ph type="title"/>
          </p:nvPr>
        </p:nvSpPr>
        <p:spPr>
          <a:xfrm>
            <a:off x="831198" y="1068660"/>
            <a:ext cx="22721700" cy="15270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Clr>
                <a:srgbClr val="333333"/>
              </a:buClr>
              <a:buSzPts val="9600"/>
              <a:buFont typeface="Lato Black"/>
              <a:buNone/>
            </a:pPr>
            <a:r>
              <a:rPr lang="en-US"/>
              <a:t>Dashboards and stories</a:t>
            </a:r>
            <a:endParaRPr/>
          </a:p>
        </p:txBody>
      </p:sp>
      <p:sp>
        <p:nvSpPr>
          <p:cNvPr id="299" name="Google Shape;299;p41"/>
          <p:cNvSpPr txBox="1"/>
          <p:nvPr>
            <p:ph idx="12" type="sldNum"/>
          </p:nvPr>
        </p:nvSpPr>
        <p:spPr>
          <a:xfrm>
            <a:off x="22593216" y="12596946"/>
            <a:ext cx="1463100" cy="7755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chemeClr val="accent1"/>
              </a:buClr>
              <a:buSzPts val="2400"/>
              <a:buFont typeface="Century Gothic"/>
              <a:buNone/>
            </a:pPr>
            <a:fld id="{00000000-1234-1234-1234-123412341234}" type="slidenum">
              <a:rPr lang="en-US"/>
              <a:t>‹#›</a:t>
            </a:fld>
            <a:endParaRPr/>
          </a:p>
        </p:txBody>
      </p:sp>
      <p:pic>
        <p:nvPicPr>
          <p:cNvPr id="300" name="Google Shape;300;p41"/>
          <p:cNvPicPr preferRelativeResize="0"/>
          <p:nvPr/>
        </p:nvPicPr>
        <p:blipFill rotWithShape="1">
          <a:blip r:embed="rId3">
            <a:alphaModFix/>
          </a:blip>
          <a:srcRect b="6622" l="0" r="0" t="10910"/>
          <a:stretch/>
        </p:blipFill>
        <p:spPr>
          <a:xfrm>
            <a:off x="9894250" y="4102150"/>
            <a:ext cx="13960800" cy="6476323"/>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pic>
        <p:nvPicPr>
          <p:cNvPr id="305" name="Google Shape;305;p42"/>
          <p:cNvPicPr preferRelativeResize="0"/>
          <p:nvPr>
            <p:ph idx="1" type="body"/>
          </p:nvPr>
        </p:nvPicPr>
        <p:blipFill rotWithShape="1">
          <a:blip r:embed="rId3">
            <a:alphaModFix/>
          </a:blip>
          <a:srcRect b="0" l="0" r="0" t="0"/>
          <a:stretch/>
        </p:blipFill>
        <p:spPr>
          <a:xfrm>
            <a:off x="7094850" y="3073275"/>
            <a:ext cx="16458000" cy="9110100"/>
          </a:xfrm>
          <a:prstGeom prst="rect">
            <a:avLst/>
          </a:prstGeom>
          <a:noFill/>
          <a:ln>
            <a:noFill/>
          </a:ln>
        </p:spPr>
      </p:pic>
      <p:sp>
        <p:nvSpPr>
          <p:cNvPr id="306" name="Google Shape;306;p42"/>
          <p:cNvSpPr txBox="1"/>
          <p:nvPr>
            <p:ph type="title"/>
          </p:nvPr>
        </p:nvSpPr>
        <p:spPr>
          <a:xfrm>
            <a:off x="831198" y="1068660"/>
            <a:ext cx="22721700" cy="15270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Clr>
                <a:srgbClr val="333333"/>
              </a:buClr>
              <a:buSzPts val="9600"/>
              <a:buFont typeface="Lato Black"/>
              <a:buNone/>
            </a:pPr>
            <a:r>
              <a:rPr lang="en-US"/>
              <a:t>Creating a new dashboard</a:t>
            </a:r>
            <a:endParaRPr/>
          </a:p>
        </p:txBody>
      </p:sp>
      <p:sp>
        <p:nvSpPr>
          <p:cNvPr id="307" name="Google Shape;307;p42"/>
          <p:cNvSpPr/>
          <p:nvPr/>
        </p:nvSpPr>
        <p:spPr>
          <a:xfrm rot="8100000">
            <a:off x="10017716" y="9849643"/>
            <a:ext cx="1299945" cy="1964767"/>
          </a:xfrm>
          <a:prstGeom prst="upArrow">
            <a:avLst>
              <a:gd fmla="val 50000" name="adj1"/>
              <a:gd fmla="val 50000" name="adj2"/>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 name="Google Shape;308;p42"/>
          <p:cNvSpPr/>
          <p:nvPr/>
        </p:nvSpPr>
        <p:spPr>
          <a:xfrm rot="5400000">
            <a:off x="5243198" y="5572629"/>
            <a:ext cx="1298700" cy="1963200"/>
          </a:xfrm>
          <a:prstGeom prst="upArrow">
            <a:avLst>
              <a:gd fmla="val 50000" name="adj1"/>
              <a:gd fmla="val 50000" name="adj2"/>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09" name="Google Shape;309;p42"/>
          <p:cNvPicPr preferRelativeResize="0"/>
          <p:nvPr/>
        </p:nvPicPr>
        <p:blipFill rotWithShape="1">
          <a:blip r:embed="rId4">
            <a:alphaModFix/>
          </a:blip>
          <a:srcRect b="0" l="80278" r="0" t="0"/>
          <a:stretch/>
        </p:blipFill>
        <p:spPr>
          <a:xfrm>
            <a:off x="2046640" y="8055450"/>
            <a:ext cx="3312617" cy="3310275"/>
          </a:xfrm>
          <a:prstGeom prst="rect">
            <a:avLst/>
          </a:prstGeom>
          <a:noFill/>
          <a:ln>
            <a:noFill/>
          </a:ln>
        </p:spPr>
      </p:pic>
      <p:sp>
        <p:nvSpPr>
          <p:cNvPr id="310" name="Google Shape;310;p42"/>
          <p:cNvSpPr/>
          <p:nvPr/>
        </p:nvSpPr>
        <p:spPr>
          <a:xfrm>
            <a:off x="7094850" y="5998925"/>
            <a:ext cx="1149000" cy="1110600"/>
          </a:xfrm>
          <a:prstGeom prst="rect">
            <a:avLst/>
          </a:prstGeom>
          <a:noFill/>
          <a:ln cap="flat" cmpd="sng" w="7620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 name="Google Shape;311;p42"/>
          <p:cNvSpPr/>
          <p:nvPr/>
        </p:nvSpPr>
        <p:spPr>
          <a:xfrm>
            <a:off x="11457450" y="11576475"/>
            <a:ext cx="364500" cy="409800"/>
          </a:xfrm>
          <a:prstGeom prst="rect">
            <a:avLst/>
          </a:prstGeom>
          <a:noFill/>
          <a:ln cap="flat" cmpd="sng" w="7620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 name="Google Shape;312;p42"/>
          <p:cNvSpPr txBox="1"/>
          <p:nvPr>
            <p:ph idx="12" type="sldNum"/>
          </p:nvPr>
        </p:nvSpPr>
        <p:spPr>
          <a:xfrm>
            <a:off x="22593216" y="12596946"/>
            <a:ext cx="1463100" cy="7755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chemeClr val="accent1"/>
              </a:buClr>
              <a:buSzPts val="2400"/>
              <a:buFont typeface="Century Gothic"/>
              <a:buNone/>
            </a:pPr>
            <a:fld id="{00000000-1234-1234-1234-123412341234}" type="slidenum">
              <a:rPr lang="en-US"/>
              <a:t>‹#›</a:t>
            </a:fld>
            <a:endParaRPr/>
          </a:p>
        </p:txBody>
      </p:sp>
      <p:sp>
        <p:nvSpPr>
          <p:cNvPr id="313" name="Google Shape;313;p42"/>
          <p:cNvSpPr txBox="1"/>
          <p:nvPr/>
        </p:nvSpPr>
        <p:spPr>
          <a:xfrm>
            <a:off x="311138" y="11365725"/>
            <a:ext cx="6783600" cy="8313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4200"/>
              <a:buFont typeface="Arial"/>
              <a:buNone/>
            </a:pPr>
            <a:r>
              <a:rPr b="0" i="0" lang="en-US" sz="4200" u="none" cap="none" strike="noStrike">
                <a:solidFill>
                  <a:schemeClr val="dk2"/>
                </a:solidFill>
                <a:latin typeface="Century Gothic"/>
                <a:ea typeface="Century Gothic"/>
                <a:cs typeface="Century Gothic"/>
                <a:sym typeface="Century Gothic"/>
              </a:rPr>
              <a:t>New Dashboard Button</a:t>
            </a:r>
            <a:endParaRPr b="0" i="0" sz="4200" u="none" cap="none" strike="noStrike">
              <a:solidFill>
                <a:schemeClr val="dk2"/>
              </a:solidFill>
              <a:latin typeface="Century Gothic"/>
              <a:ea typeface="Century Gothic"/>
              <a:cs typeface="Century Gothic"/>
              <a:sym typeface="Century Gothic"/>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43"/>
          <p:cNvSpPr txBox="1"/>
          <p:nvPr>
            <p:ph idx="1" type="body"/>
          </p:nvPr>
        </p:nvSpPr>
        <p:spPr>
          <a:xfrm>
            <a:off x="831200" y="3073268"/>
            <a:ext cx="10666500" cy="9110100"/>
          </a:xfrm>
          <a:prstGeom prst="rect">
            <a:avLst/>
          </a:prstGeom>
          <a:noFill/>
          <a:ln>
            <a:noFill/>
          </a:ln>
        </p:spPr>
        <p:txBody>
          <a:bodyPr anchorCtr="0" anchor="t" bIns="45700" lIns="91425" spcFirstLastPara="1" rIns="91425" wrap="square" tIns="45700">
            <a:normAutofit/>
          </a:bodyPr>
          <a:lstStyle/>
          <a:p>
            <a:pPr indent="-457200" lvl="0" marL="457200" rtl="0" algn="l">
              <a:lnSpc>
                <a:spcPct val="115000"/>
              </a:lnSpc>
              <a:spcBef>
                <a:spcPts val="0"/>
              </a:spcBef>
              <a:spcAft>
                <a:spcPts val="0"/>
              </a:spcAft>
              <a:buSzPts val="4200"/>
              <a:buChar char="●"/>
            </a:pPr>
            <a:r>
              <a:rPr lang="en-US"/>
              <a:t>Know your purpose and audience.</a:t>
            </a:r>
            <a:endParaRPr/>
          </a:p>
          <a:p>
            <a:pPr indent="-457200" lvl="0" marL="457200" rtl="0" algn="l">
              <a:lnSpc>
                <a:spcPct val="115000"/>
              </a:lnSpc>
              <a:spcBef>
                <a:spcPts val="0"/>
              </a:spcBef>
              <a:spcAft>
                <a:spcPts val="0"/>
              </a:spcAft>
              <a:buSzPts val="4200"/>
              <a:buChar char="●"/>
            </a:pPr>
            <a:r>
              <a:rPr lang="en-US"/>
              <a:t>Leverage the most-viewed spot.</a:t>
            </a:r>
            <a:endParaRPr/>
          </a:p>
          <a:p>
            <a:pPr indent="-457200" lvl="0" marL="457200" rtl="0" algn="l">
              <a:lnSpc>
                <a:spcPct val="115000"/>
              </a:lnSpc>
              <a:spcBef>
                <a:spcPts val="0"/>
              </a:spcBef>
              <a:spcAft>
                <a:spcPts val="0"/>
              </a:spcAft>
              <a:buSzPts val="4200"/>
              <a:buChar char="●"/>
            </a:pPr>
            <a:r>
              <a:rPr lang="en-US"/>
              <a:t>Be mindful of your final display size.</a:t>
            </a:r>
            <a:endParaRPr/>
          </a:p>
          <a:p>
            <a:pPr indent="-457200" lvl="0" marL="457200" rtl="0" algn="l">
              <a:lnSpc>
                <a:spcPct val="115000"/>
              </a:lnSpc>
              <a:spcBef>
                <a:spcPts val="0"/>
              </a:spcBef>
              <a:spcAft>
                <a:spcPts val="0"/>
              </a:spcAft>
              <a:buSzPts val="4200"/>
              <a:buChar char="●"/>
            </a:pPr>
            <a:r>
              <a:rPr lang="en-US"/>
              <a:t>Limit the number of views.</a:t>
            </a:r>
            <a:endParaRPr/>
          </a:p>
          <a:p>
            <a:pPr indent="-457200" lvl="0" marL="457200" rtl="0" algn="l">
              <a:lnSpc>
                <a:spcPct val="115000"/>
              </a:lnSpc>
              <a:spcBef>
                <a:spcPts val="0"/>
              </a:spcBef>
              <a:spcAft>
                <a:spcPts val="0"/>
              </a:spcAft>
              <a:buSzPts val="4200"/>
              <a:buChar char="●"/>
            </a:pPr>
            <a:r>
              <a:rPr lang="en-US"/>
              <a:t>Be security-savvy.</a:t>
            </a:r>
            <a:endParaRPr/>
          </a:p>
          <a:p>
            <a:pPr indent="-457200" lvl="0" marL="457200" rtl="0" algn="l">
              <a:lnSpc>
                <a:spcPct val="115000"/>
              </a:lnSpc>
              <a:spcBef>
                <a:spcPts val="0"/>
              </a:spcBef>
              <a:spcAft>
                <a:spcPts val="0"/>
              </a:spcAft>
              <a:buSzPts val="4200"/>
              <a:buChar char="●"/>
            </a:pPr>
            <a:r>
              <a:rPr lang="en-US"/>
              <a:t>Add interactivity to encourage exploration.</a:t>
            </a:r>
            <a:endParaRPr/>
          </a:p>
          <a:p>
            <a:pPr indent="-457200" lvl="0" marL="457200" rtl="0" algn="l">
              <a:lnSpc>
                <a:spcPct val="115000"/>
              </a:lnSpc>
              <a:spcBef>
                <a:spcPts val="0"/>
              </a:spcBef>
              <a:spcAft>
                <a:spcPts val="0"/>
              </a:spcAft>
              <a:buSzPts val="4200"/>
              <a:buChar char="●"/>
            </a:pPr>
            <a:r>
              <a:rPr lang="en-US"/>
              <a:t>Show filters.</a:t>
            </a:r>
            <a:endParaRPr/>
          </a:p>
          <a:p>
            <a:pPr indent="-457200" lvl="0" marL="457200" rtl="0" algn="l">
              <a:lnSpc>
                <a:spcPct val="115000"/>
              </a:lnSpc>
              <a:spcBef>
                <a:spcPts val="0"/>
              </a:spcBef>
              <a:spcAft>
                <a:spcPts val="0"/>
              </a:spcAft>
              <a:buSzPts val="4200"/>
              <a:buChar char="●"/>
            </a:pPr>
            <a:r>
              <a:rPr lang="en-US"/>
              <a:t>Enable highlighting.</a:t>
            </a:r>
            <a:endParaRPr/>
          </a:p>
        </p:txBody>
      </p:sp>
      <p:sp>
        <p:nvSpPr>
          <p:cNvPr id="320" name="Google Shape;320;p43"/>
          <p:cNvSpPr txBox="1"/>
          <p:nvPr>
            <p:ph type="title"/>
          </p:nvPr>
        </p:nvSpPr>
        <p:spPr>
          <a:xfrm>
            <a:off x="831198" y="1068660"/>
            <a:ext cx="22721700" cy="15270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Clr>
                <a:srgbClr val="333333"/>
              </a:buClr>
              <a:buSzPts val="9600"/>
              <a:buFont typeface="Lato Black"/>
              <a:buNone/>
            </a:pPr>
            <a:r>
              <a:rPr lang="en-US"/>
              <a:t>Best practices for dashboards</a:t>
            </a:r>
            <a:endParaRPr/>
          </a:p>
        </p:txBody>
      </p:sp>
      <p:sp>
        <p:nvSpPr>
          <p:cNvPr id="321" name="Google Shape;321;p43"/>
          <p:cNvSpPr txBox="1"/>
          <p:nvPr>
            <p:ph idx="12" type="sldNum"/>
          </p:nvPr>
        </p:nvSpPr>
        <p:spPr>
          <a:xfrm>
            <a:off x="22593216" y="12596946"/>
            <a:ext cx="1463100" cy="7755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chemeClr val="accent1"/>
              </a:buClr>
              <a:buSzPts val="2400"/>
              <a:buFont typeface="Century Gothic"/>
              <a:buNone/>
            </a:pPr>
            <a:fld id="{00000000-1234-1234-1234-123412341234}" type="slidenum">
              <a:rPr lang="en-US"/>
              <a:t>‹#›</a:t>
            </a:fld>
            <a:endParaRPr/>
          </a:p>
        </p:txBody>
      </p:sp>
      <p:pic>
        <p:nvPicPr>
          <p:cNvPr id="322" name="Google Shape;322;p43"/>
          <p:cNvPicPr preferRelativeResize="0"/>
          <p:nvPr>
            <p:ph idx="1" type="body"/>
          </p:nvPr>
        </p:nvPicPr>
        <p:blipFill rotWithShape="1">
          <a:blip r:embed="rId3">
            <a:alphaModFix/>
          </a:blip>
          <a:srcRect b="0" l="0" r="0" t="0"/>
          <a:stretch/>
        </p:blipFill>
        <p:spPr>
          <a:xfrm>
            <a:off x="11497700" y="3774400"/>
            <a:ext cx="11905800" cy="65904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44"/>
          <p:cNvSpPr txBox="1"/>
          <p:nvPr>
            <p:ph type="title"/>
          </p:nvPr>
        </p:nvSpPr>
        <p:spPr>
          <a:xfrm>
            <a:off x="831198" y="1068660"/>
            <a:ext cx="22721700" cy="15270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9600"/>
              <a:buNone/>
            </a:pPr>
            <a:r>
              <a:rPr lang="en-US"/>
              <a:t>Module completion checklist</a:t>
            </a:r>
            <a:endParaRPr/>
          </a:p>
        </p:txBody>
      </p:sp>
      <p:sp>
        <p:nvSpPr>
          <p:cNvPr id="329" name="Google Shape;329;p44"/>
          <p:cNvSpPr txBox="1"/>
          <p:nvPr>
            <p:ph idx="12" type="sldNum"/>
          </p:nvPr>
        </p:nvSpPr>
        <p:spPr>
          <a:xfrm>
            <a:off x="22593216" y="12596946"/>
            <a:ext cx="1463100" cy="7755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graphicFrame>
        <p:nvGraphicFramePr>
          <p:cNvPr id="330" name="Google Shape;330;p44"/>
          <p:cNvGraphicFramePr/>
          <p:nvPr/>
        </p:nvGraphicFramePr>
        <p:xfrm>
          <a:off x="3996250" y="3403600"/>
          <a:ext cx="3000000" cy="3000000"/>
        </p:xfrm>
        <a:graphic>
          <a:graphicData uri="http://schemas.openxmlformats.org/drawingml/2006/table">
            <a:tbl>
              <a:tblPr>
                <a:noFill/>
                <a:tableStyleId>{EEF6C500-B220-4A36-B47C-2097B7C3175C}</a:tableStyleId>
              </a:tblPr>
              <a:tblGrid>
                <a:gridCol w="11225350"/>
                <a:gridCol w="4585100"/>
              </a:tblGrid>
              <a:tr h="476250">
                <a:tc>
                  <a:txBody>
                    <a:bodyPr/>
                    <a:lstStyle/>
                    <a:p>
                      <a:pPr indent="0" lvl="0" marL="0" marR="0" rtl="0" algn="ctr">
                        <a:lnSpc>
                          <a:spcPct val="115000"/>
                        </a:lnSpc>
                        <a:spcBef>
                          <a:spcPts val="0"/>
                        </a:spcBef>
                        <a:spcAft>
                          <a:spcPts val="0"/>
                        </a:spcAft>
                        <a:buClr>
                          <a:srgbClr val="000000"/>
                        </a:buClr>
                        <a:buSzPts val="3000"/>
                        <a:buFont typeface="Arial"/>
                        <a:buNone/>
                      </a:pPr>
                      <a:r>
                        <a:rPr b="1" lang="en-US" sz="3600" u="none" cap="none" strike="noStrike">
                          <a:solidFill>
                            <a:srgbClr val="FFFFFF"/>
                          </a:solidFill>
                          <a:latin typeface="Century Gothic"/>
                          <a:ea typeface="Century Gothic"/>
                          <a:cs typeface="Century Gothic"/>
                          <a:sym typeface="Century Gothic"/>
                        </a:rPr>
                        <a:t>Objective</a:t>
                      </a:r>
                      <a:endParaRPr b="1" sz="3600" u="none" cap="none" strike="noStrike">
                        <a:solidFill>
                          <a:srgbClr val="FFFFFF"/>
                        </a:solidFill>
                        <a:latin typeface="Century Gothic"/>
                        <a:ea typeface="Century Gothic"/>
                        <a:cs typeface="Century Gothic"/>
                        <a:sym typeface="Century Gothic"/>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1"/>
                    </a:solidFill>
                  </a:tcPr>
                </a:tc>
                <a:tc>
                  <a:txBody>
                    <a:bodyPr/>
                    <a:lstStyle/>
                    <a:p>
                      <a:pPr indent="0" lvl="0" marL="0" marR="0" rtl="0" algn="ctr">
                        <a:lnSpc>
                          <a:spcPct val="115000"/>
                        </a:lnSpc>
                        <a:spcBef>
                          <a:spcPts val="0"/>
                        </a:spcBef>
                        <a:spcAft>
                          <a:spcPts val="0"/>
                        </a:spcAft>
                        <a:buClr>
                          <a:srgbClr val="000000"/>
                        </a:buClr>
                        <a:buSzPts val="3000"/>
                        <a:buFont typeface="Arial"/>
                        <a:buNone/>
                      </a:pPr>
                      <a:r>
                        <a:rPr b="1" lang="en-US" sz="3600" u="none" cap="none" strike="noStrike">
                          <a:solidFill>
                            <a:srgbClr val="FFFFFF"/>
                          </a:solidFill>
                          <a:latin typeface="Century Gothic"/>
                          <a:ea typeface="Century Gothic"/>
                          <a:cs typeface="Century Gothic"/>
                          <a:sym typeface="Century Gothic"/>
                        </a:rPr>
                        <a:t>Complete</a:t>
                      </a:r>
                      <a:endParaRPr b="1" sz="3600" u="none" cap="none" strike="noStrike">
                        <a:solidFill>
                          <a:srgbClr val="FFFFFF"/>
                        </a:solidFill>
                        <a:latin typeface="Century Gothic"/>
                        <a:ea typeface="Century Gothic"/>
                        <a:cs typeface="Century Gothic"/>
                        <a:sym typeface="Century Gothic"/>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1"/>
                    </a:solidFill>
                  </a:tcPr>
                </a:tc>
              </a:tr>
              <a:tr h="381000">
                <a:tc>
                  <a:txBody>
                    <a:bodyPr/>
                    <a:lstStyle/>
                    <a:p>
                      <a:pPr indent="0" lvl="0" marL="0" marR="0" rtl="0" algn="l">
                        <a:lnSpc>
                          <a:spcPct val="115000"/>
                        </a:lnSpc>
                        <a:spcBef>
                          <a:spcPts val="0"/>
                        </a:spcBef>
                        <a:spcAft>
                          <a:spcPts val="0"/>
                        </a:spcAft>
                        <a:buClr>
                          <a:srgbClr val="000000"/>
                        </a:buClr>
                        <a:buSzPts val="3000"/>
                        <a:buFont typeface="Arial"/>
                        <a:buNone/>
                      </a:pPr>
                      <a:r>
                        <a:rPr lang="en-US" sz="3600" u="none" cap="none" strike="noStrike">
                          <a:solidFill>
                            <a:schemeClr val="dk1"/>
                          </a:solidFill>
                          <a:latin typeface="Century Gothic"/>
                          <a:ea typeface="Century Gothic"/>
                          <a:cs typeface="Century Gothic"/>
                          <a:sym typeface="Century Gothic"/>
                        </a:rPr>
                        <a:t>Introduce the concept of geospatial visualization</a:t>
                      </a:r>
                      <a:endParaRPr sz="3600" u="none" cap="none" strike="noStrike">
                        <a:solidFill>
                          <a:schemeClr val="dk1"/>
                        </a:solidFill>
                        <a:latin typeface="Century Gothic"/>
                        <a:ea typeface="Century Gothic"/>
                        <a:cs typeface="Century Gothic"/>
                        <a:sym typeface="Century Gothic"/>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3600" u="none" cap="none" strike="noStrike">
                        <a:latin typeface="Century Gothic"/>
                        <a:ea typeface="Century Gothic"/>
                        <a:cs typeface="Century Gothic"/>
                        <a:sym typeface="Century Gothic"/>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81000">
                <a:tc>
                  <a:txBody>
                    <a:bodyPr/>
                    <a:lstStyle/>
                    <a:p>
                      <a:pPr indent="0" lvl="0" marL="0" marR="0" rtl="0" algn="l">
                        <a:lnSpc>
                          <a:spcPct val="115000"/>
                        </a:lnSpc>
                        <a:spcBef>
                          <a:spcPts val="0"/>
                        </a:spcBef>
                        <a:spcAft>
                          <a:spcPts val="0"/>
                        </a:spcAft>
                        <a:buClr>
                          <a:srgbClr val="000000"/>
                        </a:buClr>
                        <a:buSzPts val="3000"/>
                        <a:buFont typeface="Arial"/>
                        <a:buNone/>
                      </a:pPr>
                      <a:r>
                        <a:rPr lang="en-US" sz="3600" u="none" cap="none" strike="noStrike">
                          <a:solidFill>
                            <a:schemeClr val="dk1"/>
                          </a:solidFill>
                          <a:latin typeface="Century Gothic"/>
                          <a:ea typeface="Century Gothic"/>
                          <a:cs typeface="Century Gothic"/>
                          <a:sym typeface="Century Gothic"/>
                        </a:rPr>
                        <a:t>Implement geospatial visualization for given dataset</a:t>
                      </a:r>
                      <a:endParaRPr sz="3600" u="none" cap="none" strike="noStrike">
                        <a:solidFill>
                          <a:schemeClr val="dk1"/>
                        </a:solidFill>
                        <a:latin typeface="Century Gothic"/>
                        <a:ea typeface="Century Gothic"/>
                        <a:cs typeface="Century Gothic"/>
                        <a:sym typeface="Century Gothic"/>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6"/>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3600" u="none" cap="none" strike="noStrike">
                        <a:latin typeface="Century Gothic"/>
                        <a:ea typeface="Century Gothic"/>
                        <a:cs typeface="Century Gothic"/>
                        <a:sym typeface="Century Gothic"/>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6"/>
                    </a:solidFill>
                  </a:tcPr>
                </a:tc>
              </a:tr>
              <a:tr h="381000">
                <a:tc>
                  <a:txBody>
                    <a:bodyPr/>
                    <a:lstStyle/>
                    <a:p>
                      <a:pPr indent="0" lvl="0" marL="0" marR="0" rtl="0" algn="l">
                        <a:lnSpc>
                          <a:spcPct val="115000"/>
                        </a:lnSpc>
                        <a:spcBef>
                          <a:spcPts val="0"/>
                        </a:spcBef>
                        <a:spcAft>
                          <a:spcPts val="0"/>
                        </a:spcAft>
                        <a:buClr>
                          <a:srgbClr val="000000"/>
                        </a:buClr>
                        <a:buSzPts val="3000"/>
                        <a:buFont typeface="Arial"/>
                        <a:buNone/>
                      </a:pPr>
                      <a:r>
                        <a:rPr lang="en-US" sz="3600" u="none" cap="none" strike="noStrike">
                          <a:solidFill>
                            <a:schemeClr val="dk1"/>
                          </a:solidFill>
                          <a:latin typeface="Century Gothic"/>
                          <a:ea typeface="Century Gothic"/>
                          <a:cs typeface="Century Gothic"/>
                          <a:sym typeface="Century Gothic"/>
                        </a:rPr>
                        <a:t>Identify and correct errors to facilitate proper joining with geospatial data  </a:t>
                      </a:r>
                      <a:endParaRPr sz="3600" u="none" cap="none" strike="noStrike">
                        <a:solidFill>
                          <a:schemeClr val="dk1"/>
                        </a:solidFill>
                        <a:latin typeface="Century Gothic"/>
                        <a:ea typeface="Century Gothic"/>
                        <a:cs typeface="Century Gothic"/>
                        <a:sym typeface="Century Gothic"/>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261144"/>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3600" u="none" cap="none" strike="noStrike">
                        <a:latin typeface="Century Gothic"/>
                        <a:ea typeface="Century Gothic"/>
                        <a:cs typeface="Century Gothic"/>
                        <a:sym typeface="Century Gothic"/>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85775">
                <a:tc>
                  <a:txBody>
                    <a:bodyPr/>
                    <a:lstStyle/>
                    <a:p>
                      <a:pPr indent="0" lvl="0" marL="0" marR="0" rtl="0" algn="l">
                        <a:lnSpc>
                          <a:spcPct val="115000"/>
                        </a:lnSpc>
                        <a:spcBef>
                          <a:spcPts val="0"/>
                        </a:spcBef>
                        <a:spcAft>
                          <a:spcPts val="0"/>
                        </a:spcAft>
                        <a:buClr>
                          <a:srgbClr val="000000"/>
                        </a:buClr>
                        <a:buSzPts val="3000"/>
                        <a:buFont typeface="Arial"/>
                        <a:buNone/>
                      </a:pPr>
                      <a:r>
                        <a:rPr lang="en-US" sz="3600" u="none" cap="none" strike="noStrike">
                          <a:solidFill>
                            <a:srgbClr val="261144"/>
                          </a:solidFill>
                          <a:latin typeface="Century Gothic"/>
                          <a:ea typeface="Century Gothic"/>
                          <a:cs typeface="Century Gothic"/>
                          <a:sym typeface="Century Gothic"/>
                        </a:rPr>
                        <a:t>Introduce the concept of Dashboards</a:t>
                      </a:r>
                      <a:endParaRPr sz="3600" u="none" cap="none" strike="noStrike">
                        <a:solidFill>
                          <a:srgbClr val="261144"/>
                        </a:solidFill>
                        <a:latin typeface="Century Gothic"/>
                        <a:ea typeface="Century Gothic"/>
                        <a:cs typeface="Century Gothic"/>
                        <a:sym typeface="Century Gothic"/>
                      </a:endParaRPr>
                    </a:p>
                  </a:txBody>
                  <a:tcPr marT="91425" marB="91425" marR="91425" marL="91425">
                    <a:lnL cap="flat" cmpd="sng" w="9525">
                      <a:solidFill>
                        <a:srgbClr val="261144"/>
                      </a:solidFill>
                      <a:prstDash val="solid"/>
                      <a:round/>
                      <a:headEnd len="sm" w="sm" type="none"/>
                      <a:tailEnd len="sm" w="sm" type="none"/>
                    </a:lnL>
                    <a:lnR cap="flat" cmpd="sng" w="9525">
                      <a:solidFill>
                        <a:srgbClr val="261144"/>
                      </a:solidFill>
                      <a:prstDash val="solid"/>
                      <a:round/>
                      <a:headEnd len="sm" w="sm" type="none"/>
                      <a:tailEnd len="sm" w="sm" type="none"/>
                    </a:lnR>
                    <a:lnT cap="flat" cmpd="sng" w="9525">
                      <a:solidFill>
                        <a:srgbClr val="261144"/>
                      </a:solidFill>
                      <a:prstDash val="solid"/>
                      <a:round/>
                      <a:headEnd len="sm" w="sm" type="none"/>
                      <a:tailEnd len="sm" w="sm" type="none"/>
                    </a:lnT>
                    <a:lnB cap="flat" cmpd="sng" w="9525">
                      <a:solidFill>
                        <a:srgbClr val="261144"/>
                      </a:solidFill>
                      <a:prstDash val="solid"/>
                      <a:round/>
                      <a:headEnd len="sm" w="sm" type="none"/>
                      <a:tailEnd len="sm" w="sm" type="none"/>
                    </a:lnB>
                    <a:solidFill>
                      <a:srgbClr val="E2E2E2"/>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3600" u="none" cap="none" strike="noStrike">
                        <a:latin typeface="Century Gothic"/>
                        <a:ea typeface="Century Gothic"/>
                        <a:cs typeface="Century Gothic"/>
                        <a:sym typeface="Century Gothic"/>
                      </a:endParaRPr>
                    </a:p>
                  </a:txBody>
                  <a:tcPr marT="91425" marB="91425" marR="91425" marL="91425">
                    <a:lnL cap="flat" cmpd="sng" w="9525">
                      <a:solidFill>
                        <a:srgbClr val="261144"/>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2E2E2"/>
                    </a:solidFill>
                  </a:tcPr>
                </a:tc>
              </a:tr>
              <a:tr h="485775">
                <a:tc>
                  <a:txBody>
                    <a:bodyPr/>
                    <a:lstStyle/>
                    <a:p>
                      <a:pPr indent="0" lvl="0" marL="0" marR="0" rtl="0" algn="l">
                        <a:lnSpc>
                          <a:spcPct val="115000"/>
                        </a:lnSpc>
                        <a:spcBef>
                          <a:spcPts val="0"/>
                        </a:spcBef>
                        <a:spcAft>
                          <a:spcPts val="0"/>
                        </a:spcAft>
                        <a:buClr>
                          <a:srgbClr val="000000"/>
                        </a:buClr>
                        <a:buSzPts val="3000"/>
                        <a:buFont typeface="Arial"/>
                        <a:buNone/>
                      </a:pPr>
                      <a:r>
                        <a:rPr lang="en-US" sz="3600" u="none" cap="none" strike="noStrike">
                          <a:solidFill>
                            <a:srgbClr val="261144"/>
                          </a:solidFill>
                          <a:latin typeface="Century Gothic"/>
                          <a:ea typeface="Century Gothic"/>
                          <a:cs typeface="Century Gothic"/>
                          <a:sym typeface="Century Gothic"/>
                        </a:rPr>
                        <a:t>Combine previously created visualizations into Dashboard</a:t>
                      </a:r>
                      <a:endParaRPr sz="3600" u="none" cap="none" strike="noStrike">
                        <a:solidFill>
                          <a:srgbClr val="261144"/>
                        </a:solidFill>
                        <a:latin typeface="Century Gothic"/>
                        <a:ea typeface="Century Gothic"/>
                        <a:cs typeface="Century Gothic"/>
                        <a:sym typeface="Century Gothic"/>
                      </a:endParaRPr>
                    </a:p>
                  </a:txBody>
                  <a:tcPr marT="91425" marB="91425" marR="91425" marL="91425">
                    <a:lnL cap="flat" cmpd="sng" w="9525">
                      <a:solidFill>
                        <a:srgbClr val="261144"/>
                      </a:solidFill>
                      <a:prstDash val="solid"/>
                      <a:round/>
                      <a:headEnd len="sm" w="sm" type="none"/>
                      <a:tailEnd len="sm" w="sm" type="none"/>
                    </a:lnL>
                    <a:lnR cap="flat" cmpd="sng" w="9525">
                      <a:solidFill>
                        <a:srgbClr val="261144"/>
                      </a:solidFill>
                      <a:prstDash val="solid"/>
                      <a:round/>
                      <a:headEnd len="sm" w="sm" type="none"/>
                      <a:tailEnd len="sm" w="sm" type="none"/>
                    </a:lnR>
                    <a:lnT cap="flat" cmpd="sng" w="9525">
                      <a:solidFill>
                        <a:srgbClr val="261144"/>
                      </a:solidFill>
                      <a:prstDash val="solid"/>
                      <a:round/>
                      <a:headEnd len="sm" w="sm" type="none"/>
                      <a:tailEnd len="sm" w="sm" type="none"/>
                    </a:lnT>
                    <a:lnB cap="flat" cmpd="sng" w="9525">
                      <a:solidFill>
                        <a:srgbClr val="261144"/>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None/>
                      </a:pPr>
                      <a:r>
                        <a:t/>
                      </a:r>
                      <a:endParaRPr sz="3600" u="none" cap="none" strike="noStrike">
                        <a:latin typeface="Century Gothic"/>
                        <a:ea typeface="Century Gothic"/>
                        <a:cs typeface="Century Gothic"/>
                        <a:sym typeface="Century Gothic"/>
                      </a:endParaRPr>
                    </a:p>
                  </a:txBody>
                  <a:tcPr marT="91425" marB="91425" marR="91425" marL="91425">
                    <a:lnL cap="flat" cmpd="sng" w="9525">
                      <a:solidFill>
                        <a:srgbClr val="261144"/>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bl>
          </a:graphicData>
        </a:graphic>
      </p:graphicFrame>
      <p:pic>
        <p:nvPicPr>
          <p:cNvPr id="331" name="Google Shape;331;p44"/>
          <p:cNvPicPr preferRelativeResize="0"/>
          <p:nvPr/>
        </p:nvPicPr>
        <p:blipFill rotWithShape="1">
          <a:blip r:embed="rId3">
            <a:alphaModFix/>
          </a:blip>
          <a:srcRect b="0" l="0" r="0" t="0"/>
          <a:stretch/>
        </p:blipFill>
        <p:spPr>
          <a:xfrm>
            <a:off x="17170400" y="4189971"/>
            <a:ext cx="517524" cy="534775"/>
          </a:xfrm>
          <a:prstGeom prst="rect">
            <a:avLst/>
          </a:prstGeom>
          <a:noFill/>
          <a:ln>
            <a:noFill/>
          </a:ln>
        </p:spPr>
      </p:pic>
      <p:pic>
        <p:nvPicPr>
          <p:cNvPr id="332" name="Google Shape;332;p44"/>
          <p:cNvPicPr preferRelativeResize="0"/>
          <p:nvPr/>
        </p:nvPicPr>
        <p:blipFill rotWithShape="1">
          <a:blip r:embed="rId3">
            <a:alphaModFix/>
          </a:blip>
          <a:srcRect b="0" l="0" r="0" t="0"/>
          <a:stretch/>
        </p:blipFill>
        <p:spPr>
          <a:xfrm>
            <a:off x="17170400" y="5290821"/>
            <a:ext cx="517524" cy="534775"/>
          </a:xfrm>
          <a:prstGeom prst="rect">
            <a:avLst/>
          </a:prstGeom>
          <a:noFill/>
          <a:ln>
            <a:noFill/>
          </a:ln>
        </p:spPr>
      </p:pic>
      <p:pic>
        <p:nvPicPr>
          <p:cNvPr id="333" name="Google Shape;333;p44"/>
          <p:cNvPicPr preferRelativeResize="0"/>
          <p:nvPr/>
        </p:nvPicPr>
        <p:blipFill rotWithShape="1">
          <a:blip r:embed="rId3">
            <a:alphaModFix/>
          </a:blip>
          <a:srcRect b="0" l="0" r="0" t="0"/>
          <a:stretch/>
        </p:blipFill>
        <p:spPr>
          <a:xfrm>
            <a:off x="17170400" y="6659446"/>
            <a:ext cx="517524" cy="534775"/>
          </a:xfrm>
          <a:prstGeom prst="rect">
            <a:avLst/>
          </a:prstGeom>
          <a:noFill/>
          <a:ln>
            <a:noFill/>
          </a:ln>
        </p:spPr>
      </p:pic>
      <p:pic>
        <p:nvPicPr>
          <p:cNvPr id="334" name="Google Shape;334;p44"/>
          <p:cNvPicPr preferRelativeResize="0"/>
          <p:nvPr/>
        </p:nvPicPr>
        <p:blipFill rotWithShape="1">
          <a:blip r:embed="rId3">
            <a:alphaModFix/>
          </a:blip>
          <a:srcRect b="0" l="0" r="0" t="0"/>
          <a:stretch/>
        </p:blipFill>
        <p:spPr>
          <a:xfrm>
            <a:off x="17170400" y="7700796"/>
            <a:ext cx="517524" cy="5347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pic>
        <p:nvPicPr>
          <p:cNvPr id="339" name="Google Shape;339;p45"/>
          <p:cNvPicPr preferRelativeResize="0"/>
          <p:nvPr/>
        </p:nvPicPr>
        <p:blipFill rotWithShape="1">
          <a:blip r:embed="rId3">
            <a:alphaModFix/>
          </a:blip>
          <a:srcRect b="0" l="0" r="0" t="0"/>
          <a:stretch/>
        </p:blipFill>
        <p:spPr>
          <a:xfrm>
            <a:off x="11205148" y="4145100"/>
            <a:ext cx="11548051" cy="8113500"/>
          </a:xfrm>
          <a:prstGeom prst="rect">
            <a:avLst/>
          </a:prstGeom>
          <a:noFill/>
          <a:ln>
            <a:noFill/>
          </a:ln>
        </p:spPr>
      </p:pic>
      <p:sp>
        <p:nvSpPr>
          <p:cNvPr id="340" name="Google Shape;340;p45"/>
          <p:cNvSpPr txBox="1"/>
          <p:nvPr>
            <p:ph type="title"/>
          </p:nvPr>
        </p:nvSpPr>
        <p:spPr>
          <a:xfrm>
            <a:off x="831198" y="1068660"/>
            <a:ext cx="22721700" cy="15270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Clr>
                <a:srgbClr val="333333"/>
              </a:buClr>
              <a:buSzPts val="9600"/>
              <a:buFont typeface="Lato Black"/>
              <a:buNone/>
            </a:pPr>
            <a:r>
              <a:rPr lang="en-US"/>
              <a:t>Dashboard implementation</a:t>
            </a:r>
            <a:endParaRPr/>
          </a:p>
        </p:txBody>
      </p:sp>
      <p:cxnSp>
        <p:nvCxnSpPr>
          <p:cNvPr id="341" name="Google Shape;341;p45"/>
          <p:cNvCxnSpPr/>
          <p:nvPr/>
        </p:nvCxnSpPr>
        <p:spPr>
          <a:xfrm>
            <a:off x="9674975" y="5439432"/>
            <a:ext cx="1249500" cy="846900"/>
          </a:xfrm>
          <a:prstGeom prst="straightConnector1">
            <a:avLst/>
          </a:prstGeom>
          <a:noFill/>
          <a:ln cap="flat" cmpd="sng" w="76200">
            <a:solidFill>
              <a:schemeClr val="accent5"/>
            </a:solidFill>
            <a:prstDash val="solid"/>
            <a:round/>
            <a:headEnd len="sm" w="sm" type="none"/>
            <a:tailEnd len="med" w="med" type="stealth"/>
          </a:ln>
          <a:effectLst>
            <a:outerShdw blurRad="40000" rotWithShape="0" dir="5400000" dist="23000">
              <a:srgbClr val="000000">
                <a:alpha val="33725"/>
              </a:srgbClr>
            </a:outerShdw>
          </a:effectLst>
        </p:spPr>
      </p:cxnSp>
      <p:pic>
        <p:nvPicPr>
          <p:cNvPr id="342" name="Google Shape;342;p45"/>
          <p:cNvPicPr preferRelativeResize="0"/>
          <p:nvPr/>
        </p:nvPicPr>
        <p:blipFill rotWithShape="1">
          <a:blip r:embed="rId4">
            <a:alphaModFix/>
          </a:blip>
          <a:srcRect b="0" l="0" r="0" t="0"/>
          <a:stretch/>
        </p:blipFill>
        <p:spPr>
          <a:xfrm>
            <a:off x="18242445" y="9790791"/>
            <a:ext cx="4822762" cy="898866"/>
          </a:xfrm>
          <a:prstGeom prst="rect">
            <a:avLst/>
          </a:prstGeom>
          <a:noFill/>
          <a:ln>
            <a:noFill/>
          </a:ln>
        </p:spPr>
      </p:pic>
      <p:cxnSp>
        <p:nvCxnSpPr>
          <p:cNvPr id="343" name="Google Shape;343;p45"/>
          <p:cNvCxnSpPr/>
          <p:nvPr/>
        </p:nvCxnSpPr>
        <p:spPr>
          <a:xfrm flipH="1" rot="10800000">
            <a:off x="20953179" y="10689544"/>
            <a:ext cx="586200" cy="1065000"/>
          </a:xfrm>
          <a:prstGeom prst="straightConnector1">
            <a:avLst/>
          </a:prstGeom>
          <a:noFill/>
          <a:ln cap="flat" cmpd="sng" w="76200">
            <a:solidFill>
              <a:schemeClr val="accent5"/>
            </a:solidFill>
            <a:prstDash val="solid"/>
            <a:round/>
            <a:headEnd len="sm" w="sm" type="none"/>
            <a:tailEnd len="med" w="med" type="stealth"/>
          </a:ln>
          <a:effectLst>
            <a:outerShdw blurRad="40000" rotWithShape="0" dir="5400000" dist="23000">
              <a:srgbClr val="000000">
                <a:alpha val="33725"/>
              </a:srgbClr>
            </a:outerShdw>
          </a:effectLst>
        </p:spPr>
      </p:cxnSp>
      <p:sp>
        <p:nvSpPr>
          <p:cNvPr id="344" name="Google Shape;344;p45"/>
          <p:cNvSpPr/>
          <p:nvPr/>
        </p:nvSpPr>
        <p:spPr>
          <a:xfrm>
            <a:off x="11205142" y="5998931"/>
            <a:ext cx="2440500" cy="2517300"/>
          </a:xfrm>
          <a:prstGeom prst="rect">
            <a:avLst/>
          </a:prstGeom>
          <a:noFill/>
          <a:ln cap="flat" cmpd="sng" w="7620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 name="Google Shape;345;p45"/>
          <p:cNvSpPr txBox="1"/>
          <p:nvPr>
            <p:ph idx="12" type="sldNum"/>
          </p:nvPr>
        </p:nvSpPr>
        <p:spPr>
          <a:xfrm>
            <a:off x="22593216" y="12596946"/>
            <a:ext cx="1463100" cy="7755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chemeClr val="accent1"/>
              </a:buClr>
              <a:buSzPts val="2400"/>
              <a:buFont typeface="Century Gothic"/>
              <a:buNone/>
            </a:pPr>
            <a:fld id="{00000000-1234-1234-1234-123412341234}" type="slidenum">
              <a:rPr lang="en-US"/>
              <a:t>‹#›</a:t>
            </a:fld>
            <a:endParaRPr/>
          </a:p>
        </p:txBody>
      </p:sp>
      <p:sp>
        <p:nvSpPr>
          <p:cNvPr id="346" name="Google Shape;346;p45"/>
          <p:cNvSpPr txBox="1"/>
          <p:nvPr>
            <p:ph idx="1" type="body"/>
          </p:nvPr>
        </p:nvSpPr>
        <p:spPr>
          <a:xfrm>
            <a:off x="831200" y="3073268"/>
            <a:ext cx="10666500" cy="9110100"/>
          </a:xfrm>
          <a:prstGeom prst="rect">
            <a:avLst/>
          </a:prstGeom>
          <a:noFill/>
          <a:ln>
            <a:noFill/>
          </a:ln>
        </p:spPr>
        <p:txBody>
          <a:bodyPr anchorCtr="0" anchor="t" bIns="182850" lIns="182850" spcFirstLastPara="1" rIns="182850" wrap="square" tIns="182850">
            <a:noAutofit/>
          </a:bodyPr>
          <a:lstStyle/>
          <a:p>
            <a:pPr indent="-457200" lvl="0" marL="457200" rtl="0" algn="l">
              <a:lnSpc>
                <a:spcPct val="115000"/>
              </a:lnSpc>
              <a:spcBef>
                <a:spcPts val="0"/>
              </a:spcBef>
              <a:spcAft>
                <a:spcPts val="0"/>
              </a:spcAft>
              <a:buClr>
                <a:schemeClr val="dk2"/>
              </a:buClr>
              <a:buSzPts val="4200"/>
              <a:buFont typeface="Century Gothic"/>
              <a:buChar char="●"/>
            </a:pPr>
            <a:r>
              <a:rPr lang="en-US"/>
              <a:t>Add a dashboard by clicking on the tab at the bottom.</a:t>
            </a:r>
            <a:endParaRPr/>
          </a:p>
          <a:p>
            <a:pPr indent="-457200" lvl="0" marL="457200" rtl="0" algn="l">
              <a:lnSpc>
                <a:spcPct val="115000"/>
              </a:lnSpc>
              <a:spcBef>
                <a:spcPts val="0"/>
              </a:spcBef>
              <a:spcAft>
                <a:spcPts val="0"/>
              </a:spcAft>
              <a:buClr>
                <a:schemeClr val="dk2"/>
              </a:buClr>
              <a:buSzPts val="4200"/>
              <a:buFont typeface="Century Gothic"/>
              <a:buChar char="●"/>
            </a:pPr>
            <a:r>
              <a:rPr lang="en-US"/>
              <a:t>Consider the </a:t>
            </a:r>
            <a:r>
              <a:rPr b="1" lang="en-US"/>
              <a:t>size</a:t>
            </a:r>
            <a:r>
              <a:rPr lang="en-US"/>
              <a:t> of the final dashboard.</a:t>
            </a:r>
            <a:endParaRPr/>
          </a:p>
          <a:p>
            <a:pPr indent="-495300" lvl="1" marL="914400" rtl="0" algn="l">
              <a:lnSpc>
                <a:spcPct val="115000"/>
              </a:lnSpc>
              <a:spcBef>
                <a:spcPts val="0"/>
              </a:spcBef>
              <a:spcAft>
                <a:spcPts val="0"/>
              </a:spcAft>
              <a:buClr>
                <a:schemeClr val="dk2"/>
              </a:buClr>
              <a:buSzPts val="4200"/>
              <a:buFont typeface="Century Gothic"/>
              <a:buChar char="○"/>
            </a:pPr>
            <a:r>
              <a:rPr lang="en-US"/>
              <a:t>Fixed </a:t>
            </a:r>
            <a:endParaRPr/>
          </a:p>
          <a:p>
            <a:pPr indent="-495300" lvl="1" marL="914400" rtl="0" algn="l">
              <a:lnSpc>
                <a:spcPct val="115000"/>
              </a:lnSpc>
              <a:spcBef>
                <a:spcPts val="0"/>
              </a:spcBef>
              <a:spcAft>
                <a:spcPts val="0"/>
              </a:spcAft>
              <a:buClr>
                <a:schemeClr val="dk2"/>
              </a:buClr>
              <a:buSzPts val="4200"/>
              <a:buFont typeface="Century Gothic"/>
              <a:buChar char="○"/>
            </a:pPr>
            <a:r>
              <a:rPr lang="en-US"/>
              <a:t>Automatic</a:t>
            </a:r>
            <a:endParaRPr/>
          </a:p>
          <a:p>
            <a:pPr indent="-495300" lvl="1" marL="914400" rtl="0" algn="l">
              <a:lnSpc>
                <a:spcPct val="115000"/>
              </a:lnSpc>
              <a:spcBef>
                <a:spcPts val="0"/>
              </a:spcBef>
              <a:spcAft>
                <a:spcPts val="0"/>
              </a:spcAft>
              <a:buClr>
                <a:schemeClr val="dk2"/>
              </a:buClr>
              <a:buSzPts val="4200"/>
              <a:buFont typeface="Century Gothic"/>
              <a:buChar char="○"/>
            </a:pPr>
            <a:r>
              <a:rPr lang="en-US"/>
              <a:t>Range (manual)</a:t>
            </a:r>
            <a:endParaRPr/>
          </a:p>
          <a:p>
            <a:pPr indent="-457200" lvl="0" marL="457200" rtl="0" algn="l">
              <a:lnSpc>
                <a:spcPct val="115000"/>
              </a:lnSpc>
              <a:spcBef>
                <a:spcPts val="0"/>
              </a:spcBef>
              <a:spcAft>
                <a:spcPts val="0"/>
              </a:spcAft>
              <a:buClr>
                <a:schemeClr val="dk2"/>
              </a:buClr>
              <a:buSzPts val="4200"/>
              <a:buFont typeface="Century Gothic"/>
              <a:buChar char="●"/>
            </a:pPr>
            <a:r>
              <a:rPr lang="en-US"/>
              <a:t>Consider the </a:t>
            </a:r>
            <a:r>
              <a:rPr b="1" lang="en-US"/>
              <a:t>purpose</a:t>
            </a:r>
            <a:r>
              <a:rPr lang="en-US"/>
              <a:t> of the dashboard.</a:t>
            </a:r>
            <a:endParaRPr/>
          </a:p>
          <a:p>
            <a:pPr indent="-495300" lvl="1" marL="914400" rtl="0" algn="l">
              <a:lnSpc>
                <a:spcPct val="115000"/>
              </a:lnSpc>
              <a:spcBef>
                <a:spcPts val="0"/>
              </a:spcBef>
              <a:spcAft>
                <a:spcPts val="0"/>
              </a:spcAft>
              <a:buClr>
                <a:schemeClr val="dk2"/>
              </a:buClr>
              <a:buSzPts val="4200"/>
              <a:buFont typeface="Century Gothic"/>
              <a:buChar char="○"/>
            </a:pPr>
            <a:r>
              <a:rPr lang="en-US"/>
              <a:t>Is this for a mobile device?</a:t>
            </a:r>
            <a:endParaRPr/>
          </a:p>
          <a:p>
            <a:pPr indent="-495300" lvl="1" marL="914400" rtl="0" algn="l">
              <a:lnSpc>
                <a:spcPct val="115000"/>
              </a:lnSpc>
              <a:spcBef>
                <a:spcPts val="0"/>
              </a:spcBef>
              <a:spcAft>
                <a:spcPts val="0"/>
              </a:spcAft>
              <a:buClr>
                <a:schemeClr val="dk2"/>
              </a:buClr>
              <a:buSzPts val="4200"/>
              <a:buFont typeface="Century Gothic"/>
              <a:buChar char="○"/>
            </a:pPr>
            <a:r>
              <a:rPr lang="en-US"/>
              <a:t>Will it be used on a large monitor?</a:t>
            </a:r>
            <a:endParaRPr/>
          </a:p>
          <a:p>
            <a:pPr indent="0" lvl="0" marL="0" rtl="0" algn="l">
              <a:lnSpc>
                <a:spcPct val="115000"/>
              </a:lnSpc>
              <a:spcBef>
                <a:spcPts val="840"/>
              </a:spcBef>
              <a:spcAft>
                <a:spcPts val="0"/>
              </a:spcAft>
              <a:buSzPts val="4200"/>
              <a:buNone/>
            </a:pPr>
            <a:r>
              <a:t/>
            </a:r>
            <a:endParaRPr/>
          </a:p>
          <a:p>
            <a:pPr indent="0" lvl="0" marL="0" rtl="0" algn="l">
              <a:lnSpc>
                <a:spcPct val="115000"/>
              </a:lnSpc>
              <a:spcBef>
                <a:spcPts val="0"/>
              </a:spcBef>
              <a:spcAft>
                <a:spcPts val="0"/>
              </a:spcAft>
              <a:buSzPts val="4200"/>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46"/>
          <p:cNvSpPr txBox="1"/>
          <p:nvPr>
            <p:ph type="title"/>
          </p:nvPr>
        </p:nvSpPr>
        <p:spPr>
          <a:xfrm>
            <a:off x="831198" y="1068660"/>
            <a:ext cx="22721700" cy="15270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Clr>
                <a:srgbClr val="333333"/>
              </a:buClr>
              <a:buSzPts val="9600"/>
              <a:buFont typeface="Lato Black"/>
              <a:buNone/>
            </a:pPr>
            <a:r>
              <a:rPr lang="en-US"/>
              <a:t>Building your first dashboard</a:t>
            </a:r>
            <a:endParaRPr/>
          </a:p>
        </p:txBody>
      </p:sp>
      <p:sp>
        <p:nvSpPr>
          <p:cNvPr id="352" name="Google Shape;352;p46"/>
          <p:cNvSpPr txBox="1"/>
          <p:nvPr>
            <p:ph idx="12" type="sldNum"/>
          </p:nvPr>
        </p:nvSpPr>
        <p:spPr>
          <a:xfrm>
            <a:off x="22593216" y="12596946"/>
            <a:ext cx="1463100" cy="7755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chemeClr val="accent1"/>
              </a:buClr>
              <a:buSzPts val="2400"/>
              <a:buFont typeface="Century Gothic"/>
              <a:buNone/>
            </a:pPr>
            <a:fld id="{00000000-1234-1234-1234-123412341234}" type="slidenum">
              <a:rPr lang="en-US"/>
              <a:t>‹#›</a:t>
            </a:fld>
            <a:endParaRPr/>
          </a:p>
        </p:txBody>
      </p:sp>
      <p:sp>
        <p:nvSpPr>
          <p:cNvPr id="353" name="Google Shape;353;p46"/>
          <p:cNvSpPr txBox="1"/>
          <p:nvPr>
            <p:ph idx="1" type="body"/>
          </p:nvPr>
        </p:nvSpPr>
        <p:spPr>
          <a:xfrm>
            <a:off x="831198" y="3073268"/>
            <a:ext cx="22721700" cy="9110100"/>
          </a:xfrm>
          <a:prstGeom prst="rect">
            <a:avLst/>
          </a:prstGeom>
          <a:noFill/>
          <a:ln>
            <a:noFill/>
          </a:ln>
        </p:spPr>
        <p:txBody>
          <a:bodyPr anchorCtr="0" anchor="t" bIns="182850" lIns="182850" spcFirstLastPara="1" rIns="182850" wrap="square" tIns="182850">
            <a:normAutofit/>
          </a:bodyPr>
          <a:lstStyle/>
          <a:p>
            <a:pPr indent="-457200" lvl="0" marL="457200" rtl="0" algn="l">
              <a:lnSpc>
                <a:spcPct val="115000"/>
              </a:lnSpc>
              <a:spcBef>
                <a:spcPts val="0"/>
              </a:spcBef>
              <a:spcAft>
                <a:spcPts val="0"/>
              </a:spcAft>
              <a:buClr>
                <a:schemeClr val="dk2"/>
              </a:buClr>
              <a:buSzPts val="4200"/>
              <a:buFont typeface="Century Gothic"/>
              <a:buChar char="●"/>
            </a:pPr>
            <a:r>
              <a:rPr lang="en-US"/>
              <a:t>Use the plots you have been making and saving with the world dataset to </a:t>
            </a:r>
            <a:r>
              <a:rPr b="1" lang="en-US"/>
              <a:t>create a dashboard.</a:t>
            </a:r>
            <a:br>
              <a:rPr lang="en-US"/>
            </a:br>
            <a:endParaRPr/>
          </a:p>
          <a:p>
            <a:pPr indent="-457200" lvl="0" marL="457200" rtl="0" algn="l">
              <a:lnSpc>
                <a:spcPct val="115000"/>
              </a:lnSpc>
              <a:spcBef>
                <a:spcPts val="0"/>
              </a:spcBef>
              <a:spcAft>
                <a:spcPts val="0"/>
              </a:spcAft>
              <a:buClr>
                <a:schemeClr val="dk2"/>
              </a:buClr>
              <a:buSzPts val="4200"/>
              <a:buFont typeface="Century Gothic"/>
              <a:buChar char="●"/>
            </a:pPr>
            <a:r>
              <a:rPr lang="en-US"/>
              <a:t>Feel free to focus on just a subset of variables and choose the visualizations that you think are most interesting.</a:t>
            </a:r>
            <a:br>
              <a:rPr lang="en-US"/>
            </a:br>
            <a:endParaRPr/>
          </a:p>
          <a:p>
            <a:pPr indent="-457200" lvl="0" marL="457200" rtl="0" algn="l">
              <a:lnSpc>
                <a:spcPct val="115000"/>
              </a:lnSpc>
              <a:spcBef>
                <a:spcPts val="0"/>
              </a:spcBef>
              <a:spcAft>
                <a:spcPts val="0"/>
              </a:spcAft>
              <a:buClr>
                <a:schemeClr val="dk2"/>
              </a:buClr>
              <a:buSzPts val="4200"/>
              <a:buFont typeface="Century Gothic"/>
              <a:buChar char="●"/>
            </a:pPr>
            <a:r>
              <a:rPr lang="en-US"/>
              <a:t>Use the best practices for Dashboards to guide you in your choice.</a:t>
            </a:r>
            <a:endParaRPr/>
          </a:p>
          <a:p>
            <a:pPr indent="0" lvl="0" marL="0" rtl="0" algn="l">
              <a:lnSpc>
                <a:spcPct val="115000"/>
              </a:lnSpc>
              <a:spcBef>
                <a:spcPts val="0"/>
              </a:spcBef>
              <a:spcAft>
                <a:spcPts val="0"/>
              </a:spcAft>
              <a:buSzPts val="4200"/>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1_Training layouts">
  <a:themeElements>
    <a:clrScheme name="Simple Light">
      <a:dk1>
        <a:srgbClr val="261144"/>
      </a:dk1>
      <a:lt1>
        <a:srgbClr val="FFFFFF"/>
      </a:lt1>
      <a:dk2>
        <a:srgbClr val="422B72"/>
      </a:dk2>
      <a:lt2>
        <a:srgbClr val="F4F4F4"/>
      </a:lt2>
      <a:accent1>
        <a:srgbClr val="FF350F"/>
      </a:accent1>
      <a:accent2>
        <a:srgbClr val="E02500"/>
      </a:accent2>
      <a:accent3>
        <a:srgbClr val="FFED3D"/>
      </a:accent3>
      <a:accent4>
        <a:srgbClr val="FFE9E5"/>
      </a:accent4>
      <a:accent5>
        <a:srgbClr val="845BA3"/>
      </a:accent5>
      <a:accent6>
        <a:srgbClr val="E2E2E2"/>
      </a:accent6>
      <a:hlink>
        <a:srgbClr val="FF350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